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Children We Are Pleading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we tremble for our children,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we know their woeful case: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Theirs are hearts full of corruption,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of Adam’s fallen race.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helpless, Lord, to save them,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cannot their hearts renew: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will, Lord. You can save them,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too hard for You.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we would not be demanding,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presume upon Your grace,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hear a father’s pleading,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our hearts for them are bleeding.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dear children need your grace.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commit them to Your mercy,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leave them in Your care: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it would be for Your glory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we pray, our children spare!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a mother’s earnest cry: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children interceding.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Gracious Lord, don’t let them die.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seek neither wealth nor honor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them in this world of strife;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through Jesus Christ our Savior,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them, Lord, eternal life.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2026-08-24T07:33:45Z</dcterms:created>
  <dcterms:modified xsi:type="dcterms:W3CDTF">2026-08-24T07:33:45Z</dcterms:modified>
</cp:coreProperties>
</file>