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లేనిచో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Lenicho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కాచి ఉంచినావయ్యా – ఇంత వరకును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వీడిపోదయ్యా – నాకున్న నీ కృప (2)      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Kaachi Unchinaavayyaa – Intha Varakunu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Veedipodhayyaa – Naakunna Nee Krupa (2)      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లేనిచో ఒక క్షణమైననూ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నిలువజాలనో ప్రభు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Lenicho Oka Kshanamainanu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Niluvajaalano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లేనిచో ఒక క్షణమైననూ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నిలువజాలనో ప్రభు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Lenicho Oka Kshanamainanu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Niluvajaalano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క్షణం కనుపాపలా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కాయుచున్న దేవుడా (2)      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Kshanam Kanupaapalaa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Kaayuchunna Devudaa (2)      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ఊపిరి నీదేనయ్యా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నీవిచ్చిన దానం నాకై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Oopiri Needenayyaa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Neevichchina Daanam Naakai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జీవితమంతా నీకై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Jeevithamanthaa Neekai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 మరతునా మరువనో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 విడతునా విడువనో ప్రభు (2)      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 Marathunaa Maruvano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 Vidathunaa Viduvano Prabhu (2)      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ఐశ్వర్యమంతా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ఉంచినావు నీ దయ నాపై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Aishwaryamanthaa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Unchinaavu Nee Daya Naapai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 లేనిచో నాపై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ఉందునా ఈ క్షణమునకై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 Lenicho Naapai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Undhunaa Ee Kshanamunakai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2026-02-25T09:21:58Z</dcterms:created>
  <dcterms:modified xsi:type="dcterms:W3CDTF">2026-02-25T09:21:58Z</dcterms:modified>
</cp:coreProperties>
</file>