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place you're called to labor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Seem so small and little known?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great if God is 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He'll not forget His own.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not for wealth or fame.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crown and you can win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go in Jesus' Name.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you laid aside from service,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worn from toil and care?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still be in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sacred place of prayer.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not for wealth or fame.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crown and you can win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go in Jesus' Name.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conflict here is ended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our race on earth is run,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say, if we are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“Welcome home, My child well done!”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harvest field now ripened,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work for all to do.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not for wealth or fame.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crown and you can win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go in Jesus' Name.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Hark, the voice of God is calling,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harvest calling you.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not for wealth or fame.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crown and you can win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go in Jesus' Name.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mad rush of the broad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hurry and the strife,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of Jesus’ love and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them the Word of Life.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Little is much when God is in it.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Labor not for wealth or fame.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crown and you can win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go in Jesus' Name.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2026-08-24T07:34:36Z</dcterms:created>
  <dcterms:modified xsi:type="dcterms:W3CDTF">2026-08-24T07:34:36Z</dcterms:modified>
</cp:coreProperties>
</file>