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ప్రభువా నిన్ను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ఆరాధించెదను స్తుతియింతును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Prabhuvaa Ninnu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Aaraadhinchedanu Sthuthiyinthunu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సన్నిధిలో నీ ముఖము నేను చూచుచు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ఆనందించెదను చిరకాలము నీలో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 Sannidhilo Nee Mukhamu Nenu Choochuchu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Aanandinchedanu Chirakaalamu Neelo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స్నేహమే నా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ఊపిరే నా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Snehame Naa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Oopire Naa Jeevamu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ఆధారము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ధైర్యమిచ్చును (2)       ||నీ 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Aadhaaramu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Dhairyamichchunu (2)        ||Nee Premaa||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నాకు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Naaku Chaalunu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నే జీవింతున్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ప్రేమికుడా (2)       ||నీ 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Ne Jeevinthun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Premikudaa (2)        ||Nee Premaa||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జీవమా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Jeevamaa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స్నేహమా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 ప్రియుడా (2)       ||నీ 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Snehamaa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 Priyudaa (2)        ||Nee Premaa||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2026-02-25T09:26:15Z</dcterms:created>
  <dcterms:modified xsi:type="dcterms:W3CDTF">2026-02-25T09:26:15Z</dcterms:modified>
</cp:coreProperties>
</file>