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పాపిగ నను చూడలేక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Paapiga Nanu Choodaleka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స్థానములో నీవే నిలిచి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స్థానమే నాకిచ్చితివి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Sthaanamulo Neeve Nilachi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Sthaaname Naakichchithivi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సౌందర్యవంతునిగా నన్నే చేసి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సొగసంతా కోల్పోయితివి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Soundaryavanthuniga Nanne Chesi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Sogasanthaa Kolpoyithivi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బలమంతా నాకే ఇచ్చి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బలియాగముగా నీవు మారితివి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Balamantha Naake Ichi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Baliyaagamuga Neevu Maarithivi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ఐశ్వర్యవంతునిగా నన్నే చేసి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దీనతనే హత్తుకొంటివి          ||నీవే||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Aishwaryavanthunigaa Nanne Chesi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Deenathane Hatthukontivi           ||Neeve||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బలమంతా నీవే – నా సౌందర్యము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ఐశ్వర్యము నీవే – నీవే నీవే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Balamanthaa Neeve – Naa Soundaryamu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Aishwaryamu Neeve – Neeve Neeve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అతిశయము నీవే – నా ఆనందం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ఆధారం నీవే – నీవే నీవే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Athishayamu Neeve – Naa Aanandam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Aadhaaram Neeve – Neeve Neeve (2)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యేసయ్యా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యేసయ్యా నా యేసయ్యా (2)     ||పాపిగ||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Yesayyaa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Yesayyaa Na Yesayyaa (2)         ||Paapiga||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పాపిగ నను చూడలేక – పాపముగా మారినావా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దోషిగ నను చూడలేక – నా శిక్ష నీవు పొందినావా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Paapiga Nanu Choodaleka – Paapamugaa Maarinaavaa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Doshiga Nanu Choodaleka – Naa Shiksha Neevu Pondinaavaa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తల యెత్తుటకు – నీవు తల వంచితివే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అర్హత నాకిచ్చుటకు – అవమాన-మొందితివే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Thala Yetthutaku – Neevu Thala Vanchithive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Arhatha Naakichchutaku – Avamaana-mondithive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తండ్రితో నను చేర్చుటకు – విడనాడబడితివే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జీవము నాకిచ్చుటకు – మరణము-నొందితివే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Thandritho Nanu Cherchutaku – Vidanaadabadithive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Jeevamu Naakichchutaku – Maranamu-nondithive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నీవే – నీవే దేవా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నీవే – నా యేసయ్యా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Neeve – Neeve Devaa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Neeve – Na Yesayyaa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పరమును వీడి ఈ భువికి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దిగి వచ్చిన రక్షకుడా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Paramunu Veedi Ee Bhuviki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Digi Vachchina Rakshakudaa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మహిమను వీడి నా వెలని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చెల్లించిన ప్రేమామయుడా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Mahimanu Veedi Naa Velani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Chellinchina Premaamayudaa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వెదకి రాలేనని సత్యమునెరిగి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 దరికి పరుగెత్తితివి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Vedaki Raalenane Sathyamunerigi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 Dariki Parugetthithivi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దాసత్వము నుండి నను విడిపించి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తండ్రి అని పిలిచే భాగ్యము నిచ్చితివి          ||నీవే||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Daasathvamu Nundi Nanu Vidipinchi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Thandri Ani Piliche Bhaagyamu Nichchithivi           ||Neeve||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2026-02-25T09:26:33Z</dcterms:created>
  <dcterms:modified xsi:type="dcterms:W3CDTF">2026-02-25T09:26:33Z</dcterms:modified>
</cp:coreProperties>
</file>