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విశ్వాసమే విజయము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Vishvaasame Vijayamu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నీతిమంతుల మౌదుము - నిశ్చయము ప్ర- ఖ్యాతి బోధను నేర్తుము = ఆ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తండ్రి దత్తముల - నన్ని యార్జించుచు - యాతని సుభద్రములో - ననయ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Neethimanthula Maudumu - Nishchayamu Pra- Khyaathi Bodhanu Nerthumu = 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Thandri Daththamula - Nanni Yaarjinchuchu - Yaathani Subhadramulo - Nanaya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ముందుము నిజము ॥విశ్వాసమే॥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Mundumu Nijamu ॥Vishvaasame॥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పరిపూర్ణ విశ్వాసమే - క్రియలతో నున్న - మరి మంచి విశ్వాసమే 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ధరయందున్‌ బరమందున్‌ - ధన్యాత్మునిగం జేయున్‌ - సరగు నద్దానినే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Paripoorna Vishvaasame - Kriyalatho Nunna - Mari Manchi Vishvaasame 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Dharayandun Baramandun - Dhanyaathmunigan Jeyun - Saragu Naddaanine -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సంపాదించుము ప్రియుడా ॥విశ్వాసమే॥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Sampaadinchumu Priyudaa ॥Vishvaasame॥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విశ్వాసమే విజయము - విను ప్రియుడా య - విశ్వాస మపజయము 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విశ్వాసాయుతమైన - విసుకని సుకార్యములే - విశ్వాసవంతునికి - విజయ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Vishvaasame Vijayamu - Vinu Priyudaa Ya - Vishvaasa Mapajayamu 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Vishvaasaayuthamaina - Visukani Sukaaryamule - Vishvaasavanthuniki - Vijaya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మొసంగును నిజము ॥విశ్వాసమే॥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Mosanggunu Nijamu ॥Vishvaasame॥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భక్తు డందు వలననే - (బ్రతుకును మరియు - శక్తినొంది నిల్చును 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యుక్తముగ వర్తించి - యుర్విని జయించి - ముక్తినొందున టంచు - రక్తిగాం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Bhakthu Dandu Valanane - (Brathukunu Mariyu - Shakthinondi Nilchunu 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Yukthamuga Varthinchi - Yurvini Jayinchi - Mukthinonduna Tanchu - Rakthigaan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బాడుదును ॥విశ్వాసమే॥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Baadudunu ॥Vishvaasame॥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మంచి పేరు నొందును - సాతాను నెది- రించి విజయ మొందును 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మించిన బాధ ల్ల - హించి జయించును - నంచిత మరణము - నానంద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Manchi Peru Nondunu - Saathaanu Nedi- Rinchi Vijaya Mondunu 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Minchina Baadha Lla - Hinchi Jayinchunu - Nanchitha Maranamu - Naananda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ముగంగాంచు ॥విశ్వాసమే॥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Muganggaanchu ॥Vishvaasame॥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(ప్రవిమల మొందెదము - పాపమునుండి - పరిహరింపంబడుదుము 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అవి రతమును మనము - నాశ్చర్యముగ ఘనము - భువియందున్‌ దివియందున్‌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(Pravimala Mondedamu - Paapamunundi - Pariharimpambadudumu 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Avi Rathamunu Manamu - Naashcharyamuga Ghanamu - Bhuviyandun Diviyandun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బుధులతో నొందుదుము ॥విశ్వాసమే॥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Budhulatho Nondudumu ॥Vishvaasame॥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2026-08-11T18:44:07Z</dcterms:created>
  <dcterms:modified xsi:type="dcterms:W3CDTF">2026-08-11T18:44:07Z</dcterms:modified>
</cp:coreProperties>
</file>