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this I know,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this I know,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Bible tells me so;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Bible tells me so;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ones to Him belong;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ones to Him belong;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weak, but He is strong.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weak, but He is strong.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Bible tells me so.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Bible tells me so.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He who died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He who died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Heaven's gate to open wide;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Heaven's gate to open wide;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wash away my sin,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wash away my sin,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His little child come in.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His little child come in.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Bible tells me so.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Bible tells me so.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He will stay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me, He will stay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beside me all the way;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beside me all the way;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love Him, when I die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love Him, when I die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take me home on high.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take me home on high.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Jesus loves me!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Bible tells me so.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Bible tells me so.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2026-09-28T23:58:52Z</dcterms:created>
  <dcterms:modified xsi:type="dcterms:W3CDTF">2026-09-28T23:58:52Z</dcterms:modified>
</cp:coreProperties>
</file>