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ఎరిగియున్నానయా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Erigiyunnaanayaa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ఎరిగియున్నానయా నీకేది అసాధ్యము కాదని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Erigiyunnaanayaa Neekedi Asaadhyamu Kaadani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తెలుసుకున్నానయా నీవెపుడూ మేలు చేస్తావని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Thelusukunnaanayaa Neevepudoo Melu Chesthaavani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మార్పులేని దేవుడ నీవని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Maarpuleni Devuda Neevani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మాట ఇచ్చి నెరవేర్చుతావని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Maata Ichchi Neraverusthaavani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మారని వాగ్ధానములు మా కొరకు దాచి ఉంచినావని     ||ఎరిగియున్నానయా||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Maarani Vaagdhaanamulu Maa Koraku Daachi Unchinaavani ||Erigiyunnaanayaa||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నను చుట్టుముట్టిన బాధలతో నా హృదయం కలవరపడగా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Nanu Chuttumuttina Baadhalatho Naa Hrudayam Kalavarapadagaa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స్వంత జనుల నిందలతో నా గుండె నాలో నీరైపోగా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Swantha Janula Nindalatho Naa Gunde Naalo Neeraipogaa (2)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అక్కున నన్ను చేర్చుకుంటివే - భయపడకంటివే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Akkuna Nannu Cherchukuntive - Bhayapadakantive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మిక్కుట ప్రేమను చూపితివే - నను ఓదార్చితివే     ||ఎరిగియున్నానయా||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Mikkuta Premanu Choopithive - Nanu Odaar chithive ||Erigiyunnaanayaa||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మించిన బలవంతుల చేతినుండి తప్పించిన యేసు దేవుడా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Minchina Balavanthula Chethinundi Thappinchina Yesu Devudaa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వంచనకారుల వలలనుండి రక్షించిన హృదయనాథుడా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Vanchanakaarula Valalanundi Rakshinchina Hrudayanaathudaa (2)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నిరాశలో నన్ను దర్శించితివే - ఆదరించితివే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Niraashalo Nannu Darshinchithive - Aadarinchithive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సజీవునిగా నన్నుంచితివే - కృపను పంచితివే     ||ఎరిగియున్నానయా||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Sajeevunigaa Nannunchithive - Krupanu Panchithive ||Erigiyunnaanayaa||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2026-10-13T22:56:03Z</dcterms:created>
  <dcterms:modified xsi:type="dcterms:W3CDTF">2026-10-13T22:56:03Z</dcterms:modified>
</cp:coreProperties>
</file>