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సంస్తుతి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Samsthuthi Cheyave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భావమును సంతుష్టిపరచునుగా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Bhaavamunu Santhushtiparachunugaa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నీతి పనులు చేయును – బాధితులకు న్యాయ మిచ్చున్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విభుండు మార్గము తెలిపె మోషేకు – దన కార్యములను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Neethi Panulu Cheyun – Baadhithulaku Nyaaya Michchun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Vibhundu Maargamu Thelipe Mosheku – Dana Kaaryamulanu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విప్పె నిశ్రాయేలు జనమునకు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Vippe Nishraayelu Janamunaku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అత్యధిక ప్రేమ స్వరూపి-యైన దీర్ఘ శాంతపరుండు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వ్యాజ్యంబు చేయడు – ఆ కృపోన్నతుడు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Athyadhika Prema Swaroopi-Yaina Deergha Shaanthaparundu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Vyaajyambu Cheyadu – Aa Kruponnathudu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పయి నెపుడు కోప ముంచడు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Payi Nepudu Kopa Munchadu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పామరుల మని ప్రత్యుపకార – ప్రతి ఫలంబుల్ పంపలేదు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కన్న నాకాసంబున్న – ఎత్తుండు దైవ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Paamarula Mani Prathyupakaara – Prathi Phalambul Pampaledu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Kanna Naakasambunna – Yetthundu Daiva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భక్తి జనులయందున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Bhakthi Janulayanduna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పడమటికి తూర్పెంత ఎడమో – పాపములను మనకు నంత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ఎడము కలుగజేసియున్నాడు – మన పాపములను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Padamatiki Thoorpentha Yedamo – Paapamulakunu Manaku Nanatha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Yedamu Kalugajesiyunnaadu – Mana Paapamulanu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ఎడముగానే చేసియున్నాడు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Edamugaane Chesiyunnaadu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కొడుకులపై తండ్రి జాలి – పడు విధముగా భక్తిపరుల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యెడల జాలి పడును దేవుండు – తన భక్తిపరుల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Kodukulapai Thandri Jaali – Padu Vidhamugaa Bhakthiparula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Yedala Jaali Padunu Devundu – Thana Bhakthiparula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సంస్తుతి చేయవే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శ్రీ-మంతుడగు యెహోవ సంస్తుతి చేయవే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Samsthuthi Cheyave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Sree-manthudagu Yehova Samsthuthi Cheyave Manasaa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యెడల జాలిపడును దేవుండు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Yedala Jaalipadunu Devundu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నిర్మితమయిన రీతి – తనకు దెలిసియున్న సంగతి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మంటి వారమంచును – జ్ఞాపకము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Nirmithamayina Reethi – Thanaku Delisiyunna Sangathi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Manti Vaaramanchunu – Gnaapakamu Chesi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కొనుచు కరుణ జూపుచుండును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Konuchu Karuna Joopuchundunu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పూసి గాలి వీవ నెగిరి – పోయి బసను దెలియని వన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 పుష్పము వలెనె నరుడుండు – నరు నాయువు తృణ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Poosi Gaali Veeva Negiri – Poyi Basanu Deliyani Vana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Vaasa Pushpamu Valene Narudundu – Naru Naayuvu Thruna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ప్రాయము మన దేవ కృప మెండు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Praayamu Mana Deva Krupa Mendu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దేవ నిబంధ నాజ్ఞల్ – భక్తితో గైకొను జనులకు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నిరతమును గృప నిలిచి యుండును – యెహోవ నీతి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Deva Nibandha Naagnal – Bhakthitho Gaikonu Janulaku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Nirathamunu Grupa Nilichi Yundunu – Yehova Neethi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తరములు పిల్లలకు నుండును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Tharamulu Pillalaku Nundunu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సంస్తుతి చేయుమా నా – జీవమా యెహోవా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నామము నుతించుమా – నా యంతరంగము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Samsthuthi Cheyumaa Naa – Jeevama Yehovaa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Namaamu Nuthinchumaa – Naa Yantharangamu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 వసించు నో సమస్తమా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Vasinchu No Samasthamaa 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జీవమా, యెహోవా నీకు – జేసిన మేళ్ళన్ మరువకు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పాతకంబులను – మన్నించి జబ్బు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Jeevamaa, Yehovaa Neeku – Jesina Mellan Maruvaku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Paathakambulanu – Manninchi Jabbu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లేవియున్ లేకుండ జేయును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Leviyun Lekunda Jeyunu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 గోతినుండి నిన్ను – లేవనెత్తి దయను గృపను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కిరీటముగ వేయును – నీ శిరసు మీద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 Gothinundi Ninnu – Levanetthi Dayanu Grupanu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Kireetamuga Veyunu – Nee Shirasu Meeda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కిరీటముగ వేయును – ఆ కారణముచే         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Kireetamuga Veyunu – Aa Kaaranamuche            ||Deva||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యవ్వనంబు పక్షిరాజు – యవ్వనంబు వలెనే క్రొత్త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యవ్వనంబై వెలయునట్లుగా – మే లిచ్చి నీదు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Yavanambu Pakshiraaju – Yavanambu Valene Krottha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Yavanambai Velayunatlugaa – Me Lichchi Needu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2026-02-25T08:38:13Z</dcterms:created>
  <dcterms:modified xsi:type="dcterms:W3CDTF">2026-02-25T08:38:13Z</dcterms:modified>
</cp:coreProperties>
</file>