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ఉంటే చాలు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Unte Chaalu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ఆయనే నా విజయము (2)        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Aayane Naa Vijayamu (2)      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ఉంటే చాలు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జీవితం ధన్యము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Unte Chaalu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Jeevitham Dhanyamu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ఆయనే నా సర్వము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ఆయనే నా కేడెము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Aayane Naa Sarvamu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Aayane Naa Kedemu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అయనే నా స్వాస్థ్యము (2)        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Aayane Naa Swaasthyamu (2)      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ఎడారిలో నే వెళ్లిన – యేసు ఉంటే చాలు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ఆలలే నా వైపు ఎగసి – యేసు ఉంటే చాలు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Edaarilo Ne Vellina – Yesu Unte Chaalu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Alale Naa Vaipu Egasina – Yesu Unte Chaalu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ఆయనే నా మార్గము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ఆయనే నా సత్యము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Aayane Naa Maargamu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Aayane Naa Sathyamu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ఆయనే నా జీవము (2)              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Aayane Naa Jeevamu (2)       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ఆపవాది నాపైకి వచ్చిన – యేసు ఉంటే చాలు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 నను త్రోసివేసిన – యేసు ఉంటే చాలు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Apavaadi Naapaiki Vachchina – Yesu Unte Chaalu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 Nanu Throsivesina – Yesu Unte Chaalu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ఆయనే నా శైలము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ఆయనే నా ధైర్యము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Aayane Naa Shailamu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Aayane Naa Shairyamu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2026-02-25T08:46:39Z</dcterms:created>
  <dcterms:modified xsi:type="dcterms:W3CDTF">2026-02-25T08:46:39Z</dcterms:modified>
</cp:coreProperties>
</file>