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కట్టెలపై నీ శరీరం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Kattelapai Nee Shareeram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కట్టెలపై నీ శరీరం కనిపించదు గంటకు మళ్ళీ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మట్టిలోన పెట్టిన నిన్నే గుర్తించదు నీ తల్లి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Kattelapai Nee Shareeram Kanipinchadu Gantaku Mallee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Mattilona Pettina Ninne Gurthinchadu Nee Thalli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చేసినా తనువు నమ్మినా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కట్టె మిగిల్చింది కన్నీటి గాధ – (2)        ||కట్టెలపై||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Chesinaa Thanuvu Namminaa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Katte Migilchindi Kanneeti Gaadha – (2)         ||Kattelapai||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దేవుడే తన పోలిక నీకిచ్చెను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ఆశ నీలో చూసి పరితపించిపోవాలని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Devude Thana Polika Neekichchenu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Aasha Neelo Choosi Parithapinchipovaalani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తండ్రినే మరచి కాటికెళ్ళిపోతావా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జీవం విడచి నరకమెళ్ళి పోతావా (2)         ||ఎన్ని చేసినా||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Thandrine Narachi Kaatikellipothaavaa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 Vidachi Narakamelli Pothaavaa (2)         ||Enni Chesinaa||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నీలో ఉంటేనే అందరు నిను ప్రేమిస్తారు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కాస్త వెళ్ళిపోతే ఎవరికి నీ అవసరముండదు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Neelo Untene Andaru Ninu Premisthaaru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Kaastha Vellipothe Evariki Nee Avasaramundadu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కన్నవారే ఉన్ననూ కట్టుకున్న వారున్ననూ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ఎవ్వరికీ కనిపించక నీ ఆత్మ వెళ్లిపోవును (2)         ||ఎన్ని చేసినా||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Kannavaare Unnanu Kattukunna Vaarunnanu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Evvarikee Kanipinchaka Nee Aathma Vellipovunu (2)         ||Enni Chesinaa||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2026-02-25T09:19:45Z</dcterms:created>
  <dcterms:modified xsi:type="dcterms:W3CDTF">2026-02-25T09:19:45Z</dcterms:modified>
</cp:coreProperties>
</file>