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11274552" cy="2743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నీ కృపయే నా ఆధారము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3840480"/>
            <a:ext cx="11274552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 Krupaye Naa Aadhaaramu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నీ కృపయే నా ఆధారము - అతిశయించుటకు కారణము (2)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యేసయ్య గొప్పవాడా - నా ఆనందం నీవేనయ్యా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 Krupaye Naa Aadhaaramu - Athishayinchutaku Kaaranamu (2)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Yesayya Goppavaadaa - Naa Aanandam Neevenayyaa (2)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నీ ప్రేమ నన్ను చేర్చుకున్నది - నా ప్రియుడా 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నేను ఉన్నానని చేయి చాపి - నీ దరి చేర్చితివే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 Prema Nannu Cherchukunnadi - Naa Priyudaa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Nenu Unnaanani Cheyi Chaapi - Nee Dari Cherchithive (2)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ఒంటరితనములో నాతో నిలిచావు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నా కన్నీరు తుడిచావు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Ontarithanamulo Naatho Nilichaavu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Naa Kanneeru Thudichaavu (2)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విడువలేదయ్యా నన్ను ఎన్నడను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మరువలేనయ్యా నేను నీ ప్రేమను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Viduvledayyaa Nannu Ennadu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Maruvalenayyaa Nenu Nee Premanu (2)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నీ కృపతో నన్ను దర్శించితివే - అనుదినము నూతనముగా 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ఇచ్చావు నాకు నీ స్థానము - నీతో ఉండుటకై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 Krupatho Nannu Darshinchithive - Anudinamu Noothanamugaa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Ichchaavu Naaku Nee Sthaanamu - Neetho Undutakai (2)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చీకటిలో నాకు వెలుగయ్యావు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మరణములో నాకు జీవమయ్యావు (2)   ||విడువలేదయ్యా||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Cheekatilo Naaku Velugayyaavu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Maranamulo Naaku Jeevamayyaavu (2) ||Viduvaledayyaa||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తల్లి గర్భమునందే ఎన్నిక చేసి - నీకై ప్రతిష్టించితివే 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నీ చిత్తము నాలో జరిగించుటకై - దయతో పిలచితివే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Thalli Garbhamunande Ennika Chesi - Neekai Prathishtinchithive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 Chiththamu Naalo Jariginchutakai - Dayatho Pilachithive (2)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శోధనలో నన్ను బలపరిచావు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నిందలలో నన్ను హెచ్చించావు (2)     IIవిడువలేదయ్యా||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Shodhanalo Nannu Balaparichaavu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Nindalalo Nannu Hechchinchaavu (2) ||Viduvaledayyaa||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2026-07-21T10:17:54Z</dcterms:created>
  <dcterms:modified xsi:type="dcterms:W3CDTF">2026-07-21T10:17:54Z</dcterms:modified>
</cp:coreProperties>
</file>