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సద్భక్తులారా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Sadbhaktulaaraa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ఉత్సాహముతో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Utsaahamutho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ధ్యానించి – నీ పవిత్ర జన్మ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వేల స్తోత్రము నర్పింతుము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Dhyaaninchi – Nee Pavithra Janma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Vela Sthothramu Narpinthumu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వాక్య – మాయే నర రూప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నమస్కరింప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 Vaakya – Maaye Nara Roopa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Namaskarimpa Randi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ఉత్సాహముతో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Utsaahamutho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సద్భక్తులారా – లోక రక్షకుండు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బెత్లేహేమందు నేడు జన్మించెన్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Sadbhakthulaaraa – Loka Rakshakundu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Bethlehemandu Nedu Janminchen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 – ప్రభువైన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నమస్కరింప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– Prabhuvaina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Namaskarimpa Randi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ఉత్సాహముతో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Utsaahamutho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సర్వేశ్వరుండు – నర రూపమెత్తి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కన్యకు బుట్టి నేడు వేంచేసెన్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Sarveshvarundu – Nara Roopameththi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Kanyaku Butti Nedu Venchesen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జన్మ – మెత్తిన శ్రీ యేసూ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నమస్కరించి నీకు నమస్కరించి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Janma – Meththina Sree Yesoo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Namaskarinchi Neeku Namaskarinchi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నమస్కరించి పూజింతుము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Namaskarinchi Poojinthumu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దూతలారా – ఉత్సాహించి 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రక్షకుండైన యేసున్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Doothalaaraa – Utsaahinchi 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Rakshakundaina Yesun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పరాత్పరుండా – నీకు స్తోత్రమంచు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 నమస్కరింప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Paraathparundaa – Neeku Sthothramanchu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 Namaskarimpa Randi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2026-02-25T09:21:53Z</dcterms:created>
  <dcterms:modified xsi:type="dcterms:W3CDTF">2026-02-25T09:21:53Z</dcterms:modified>
</cp:coreProperties>
</file>