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కండ్లు ఉరిమి కండ్లు ఉరిమి, వచ్చుచున్నాడు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Kandlu Urimi Kandlu Urimi, Vachchuchunnaadu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కండ్లు ఉరిమి కండ్లు ఉరిమి, వచ్చుచున్నాడు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దాగి దాగి దాగి దాగి వచ్చుచున్నాడు – దూకి దూకి నిన్ను పట్టుకుంటాడు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Kandlu Urimi Kandlu Urimi, Vachchuchunnaadu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Daagi Daagi Daagi Daagi Vachchuchunnaadu – Dooki Dooki Ninnu Pattukuntaadu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 (పొట్టి) సాతాను జిత్తుల మారి సాతాను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త్వరత్వరగా పోయి తరిమెదము, దుష్ట (పొట్టి) సాతాను, జిత్తుల మారి సాతాను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Dushta (Potti) Saathaanu Jiththula Maari Saathaanu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Thvarathvaragaa Poyi Tharimedamu, Dushta (Potti) Saathaanu, Jiththula Maari Saathaanu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2026-08-24T10:17:52Z</dcterms:created>
  <dcterms:modified xsi:type="dcterms:W3CDTF">2026-08-24T10:17:52Z</dcterms:modified>
</cp:coreProperties>
</file>