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ఇంతేనని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Inthenani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మహిమగల స్వామి ఇపుడెక్కడున్నడమ్మ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అంతలోనే యేసుస్వామి మాఊరు వచ్చారమ్మ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Mahimagala Svaami Ipudekkadunnadamma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Anthalone Yesusvaami Maaooru Vachchaaramma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ఊరు వచ్చారమ్మా – మాఇంటికొచ్చారమ్మా (2)        ||నాబ్రతుకు||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Ooru Vachchaarammaa – Maaintikochchaarammaa (2)        ||Naabrathuku||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ఇంతేనని చింత పడుచుంటినమ్మా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అంతలోనే యేసు స్వామి మా ఊరు వచ్చారమ్మా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Inthenani Chintha Paduchuntinammaa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Anthalone Yesu Svaami Maa Ooru Vachchaarammaa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ఊరు వచ్చారమ్మా మాఇంటి కొచ్చారమ్మ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Ooru Vachchaarammaa Maainti Kochchaaramma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నన్నుచూచి పలకరించి నారమ్మ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అంతలోనే యేసుస్వామి మాఊరు వచ్చారమ్మ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Nannuchoochi Palakarinchi Naaramma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Anthalone Yesusvaami Maaooru Vachchaaramma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ఊరు వచ్చారమ్మా – మాఇంటికొచ్చారమ్మా (2)        ||నాబ్రతుకు||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Ooru Vachchaarammaa – Maaintikochchaarammaa (2)        ||Naabrathuku||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చెంగు ముట్టినంతలోనే – నేను బాగుపడితినమ్మా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అంతలోనే యేసుస్వామి మా ఊరు వచ్చారమ్మా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Chenggu Muttinanthalone – Nenu Baagupadithinammaa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Anthalone Yesusvaami Maa Ooru Vachchaarammaa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ఊరు వచ్చారమ్మా – మాఇంటికొచ్చారమ్మా (2)        ||నాబ్రతుకు||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Ooru Vachchaarammaa – Maaintikochchaarammaa (2)        ||Naabrathuku||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అమ్మల్లారా – మాతో పాటలు పాడండమ్మా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అంతలోనే యేసుస్వామి మాఊరు వచ్చారమ్మ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Ammallaaraa – Maatho Paatalu Paadandammaa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Anthalone Yesusvaami Maaooru Vachchaaramma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ఊరు వచ్చారమ్మా – మాఇంటికొచ్చారమ్మా (2)        ||నాబ్రతుకు||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Ooru Vachchaarammaa – Maaintikochchaarammaa (2)        ||Naabrathuku||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2026-08-24T10:16:53Z</dcterms:created>
  <dcterms:modified xsi:type="dcterms:W3CDTF">2026-08-24T10:16:53Z</dcterms:modified>
</cp:coreProperties>
</file>