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వారము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Vaaramu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పాపములు క్షమించి – జీవమును మాకిచ్చి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ఒసగితివే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Paapamulu Kshaminchi – Jeevamunu Maakichchi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Osagithive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మమ్మెంతో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నిలచితివే (2)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Mammentho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Nilachithive (2)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వారము – నీవే మా రాజువు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తండ్రి గురువు దైవం – అన్నీ నీవేలే (2)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Vaaramu – Neeve Maa Raajuvu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Thandri Guruvu Daivam – Annee Neevele (2)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ప్రాణం మా గానం – మా సర్వం మా సకలం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నీవొసగినవే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Praanam Maa Gaanam – Maa Sarvam Maa Sakalam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Annee Neevosaginave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మాదంతా నీకేలే – మహిమంతా నీకేలే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స్తోత్రముల్ నీకేలే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Maadanthaa Neekele – Mahimanthaa Neekele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Sthothramul Neekele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సర్వంబు నీవైన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స్తుతి మహిమ నీకే (2)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Sarvambu Neevaina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Sthuthi Mahima Neeke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భూమి ఈ గాలి – ఈ నేల ఈ నీరు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నీవొసగినవే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Bhoomi Ee Gaali – Ee Nela Ee Neeru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Annee Neevosaginave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 ఆ తారల్ – ఆ ఇనుని ఆ చంద్రుని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మాకోసం నిలిపితివే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 Aa Thaaral – Aa Inuni Aa Chandruni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Maakosam Nilipithive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ఆద్యంతముల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ఆరాధింతుము నిన్నే (2)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Aadyanthamula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Aaraadhinthumu Ninne (2)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మరణించి – మరణమునే ఓడించి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జయమును పొందితివే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Maraninchi – Maranamune Odinchi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Jayamunu Pondithive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2026-02-25T09:28:11Z</dcterms:created>
  <dcterms:modified xsi:type="dcterms:W3CDTF">2026-02-25T09:28:11Z</dcterms:modified>
</cp:coreProperties>
</file>