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నువ్వెవరో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Nuvvevaro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మరువక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ప్రక్కన ఉంటివే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Maruvaka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Prakkana Untive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కన్నుల్లోని నీళ్లు నిను మసక చేసెనే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కంటి నీరు తుడిచి నేనున్నానంటివే         ||ఈ లోకం||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Kannulloni Neellu Ninu Masaka Chesene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Kanti Neeru Thudichi Nenunnaanantive          ||Ee Lokam||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నను విడచే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నేనొంటరినై నడచే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Nanu Vidache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Nenontarinai Nadache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చెంత నడచితివే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Chentha Nadachithive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లేరనే బాధలో నిన్నే కానకపోయే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తుళ్ళిపడిన వెంటనే నన్నాదుకొంటివే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Lerane Baadhalo Ninne Kaanakapoye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Thullipadina Ventane Nannaadhukontive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(యేసు) నువ్వేలే నా సర్వం – (2)         ||నా తల్లి||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(Yesu) Nuvvele Naa Sarvam – (2)           ||Naa Thalli||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 కన్నా మిన్నగా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బంధం కన్నా అండగా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 Kannaa Minnagaa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Bandham Kannaa Andagaa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నీవై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వెదకి వచ్చితివే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Neevai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Vedaki Vachchithive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నువ్వెవరో యేసు నువ్వెవరో…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కన్నా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Nuvvevaro Yesu Nuvvevaro…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Kannaa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కన్నా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అండ దండ తోడు నీడ నీవై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Kannaa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Anda Dhanda Thodu Needa Neevai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 కన్నా మిన్నగా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 Kannaa Minnagaa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బంధం కన్నా అండగా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నీవై నిలిచి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Bandham Kannaa 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Neevai Nilachi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వెదకి వచ్చితివే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Vedaki Vachchithive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నను మరచే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నేనెన్నో సార్లు ఏడ్చే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Nanu Marache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Nenenno Saarlu Aedche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2026-02-25T09:21:46Z</dcterms:created>
  <dcterms:modified xsi:type="dcterms:W3CDTF">2026-02-25T09:21:46Z</dcterms:modified>
</cp:coreProperties>
</file>