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సువార్తే పరిష్కారం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Suvaarthe Parishkaaram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అబద్ద బోధల మోసాలు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అణగారుతున్నవి సంఘాలు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Abaddha Bodhaala Mosaalu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Anagaaruthunnavi Sanghaalu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వేలకువేల కుటుంబాలు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నశించిపోతున్నవి చూడు          ||ఇకనైనా||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Velaku Vela Kutumbaalu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Nashinchipothunnavi Choodu      ||Ikanainaa||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జెండరు గందరగోళాలు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లింగద్రవత్వపు ఘోరాలు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Jendaru Gandaragolaalu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Linga Dravathvapu Ghoraalu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సంధిగ్ధంలో నేటితరం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సంక్షోభంలో మనిషితనం          ||ఇకనైనా||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Sandhigdhamlo Neti Tharam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Sankshobhamlo Manishithanam      ||Ikanainaa||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సాక్ష్యమై ప్రకాశమై – జీవించరా సువార్తకై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చీకట్లని చీల్చెడి – పోరాటం చేయరా…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Saakshyamai Prakaashamai – Jeevincharaa Suvaarthakai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Cheekatlani Cheelchedi – Poraatam Cheyaraa…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బహుళ సవాళ్ళను ఎదురుకొని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ఐక్యత బంధం నిలుపుకుని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Bahula Savaallanu Edurukoni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Aikyatha Bandham Nilupukoni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 తరాన్ని శిష్యులుగా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నిలిపే బాధ్యత మనదేరా          ||ఇకనైనా||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 Tharaanni Shishyulugaa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Nilipe Baadhyatha Manaderaa      ||Ikanainaa||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అపాయం అంత్యకాలం – చుట్టూరా అంధకారం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వికారం భ్రష్ఠలోకం – సమస్తం మోసకారం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 Anthya Kaalam – Chuttooraa Andhakaaram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Vikaaram Bhrashta Lokam – Samastham Mosakaaram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సువార్తే పరిష్కారం సువార్తే పరిష్కారం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సువార్తే పరిష్కారం సువార్తే పరిష్కారం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Suvaarthe Parishkaaram Suvaarthe Parishkaaram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Suvaarthe Parishkaaram Suvaarthe Parishkaaram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సారం తెలిసుండీ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నిస్సార సాక్ష్యం మనదేనా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Saaram Thelisundi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Nissaara Saakshyam Manadenaa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వెలుగును కలిగుండీ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మరుగైన దీపం మనమేనా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Velugunu Kaligundi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Marugaina Deepam Manamenaa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ఇకనైనా లేవరా ఎలుగెత్తి సత్యాన్ని ప్రకటించరా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ఇప్పుడైనా కదలరా లోకాన్ని ఎదిరించి పోరాడరా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Ikanainaa Levaraa – Elugetthi Sathyaanni Prakatincharaa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Ippudainaa Kadalaraa – Lokaanni Edirinchi Poraadaraa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సువార్తే పరిష్కారం సువార్తే పరిష్కారం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సువార్తే పరిష్కారం సువార్తే పరిష్కారం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Suvaarthe Parishkaaram Suvaarthe Parishkaaram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Suvaarthe Parishkaaram Suvaarthe Parishkaaram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జాతివిద్వేషపు జాడ్యంలో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మతోన్మాద విషమౌఢ్యంలో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 Vidweshapu Jaadyamlo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Mathonmaada Vishamoudyamlo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దేశం ఆరని జ్వాలాయె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సంఘం హింసలపాలాయె          ||ఇకనైనా||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 Aarani Jwaalaaye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 Himsala Paalaaye      ||Ikanainaa||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2026-02-25T09:16:50Z</dcterms:created>
  <dcterms:modified xsi:type="dcterms:W3CDTF">2026-02-25T09:16:50Z</dcterms:modified>
</cp:coreProperties>
</file>