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ఆశించుము ప్రభు యేసు పాదములను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Aashinchumu Prabhu Yesu Paadamulanu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ఆశించుము ప్రభు - యేసు పాదములను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Aashinchumu Prabhu - Yesu Paadamulanu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వాసిగ పాపుల - కాశ్రయములవి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Vaasiga Paapula - Kaashrayamulavi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యేసుని కీర్తిని - కొనియాడెదము (2)- యేసుని ప్రేమ - చాటించెదము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కీర్తిని - కొనియాడెదము (2)- యేసుని ప్రేమ - చాటించెదము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Yesuni Keerthini - Koniyaadedamu (2)- Yesuni Prema - Chaatinchedamu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Keerthini - Koniyaadedamu (2)- Yesuni Prema - Chaatinchedamu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నామంబే - మన జయము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Naamambe - Mana Jayamu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యేసే ప్రేమ - యేసే రక్షణ - యేసే జ్యోతి - యేసే జీవం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ప్రభువునకే - స్తుతియు మహిమ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Yese Prema - Yese Rakshana - Yese Jyothi - Yese Jeevan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Prabhuvunake - Sthuthiyu Mahima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సుజనుండేసుని - భజనలు చేసి - నిరతం బాయన - స్మరణము జేసి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ధన్యుండేసే యని పాడుమా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Sujanundesuni - Bhajanalu Chesi - Nirathan Baayana - Smaranamu Jesi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Dhanyundese Yani Paadumaa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సార్వత్రికము - తన సృష్టియే - తన వారికి - కృపానిధియే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 ప్రేమను - మరువగ బోకు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Saarvathrikamu - Thana Srushtiye - Thana Vaariki - Krupanidhiye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 Premanu - Maruvaga Boku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యేసు పాదముల - చేరి స్తుతించు - ఆత్మ ప్రాణ శరీ - రము నర్పించు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యేసుని నీదు - ప్రభువుగా నెంచి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Yesu Paadamula - Cheri Sthuthinchu - Aathma Praana Sharee - Ramu Narpinchu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Yesuni Needu - Prabhuvugaa Nenchi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2026-08-11T18:38:04Z</dcterms:created>
  <dcterms:modified xsi:type="dcterms:W3CDTF">2026-08-11T18:38:04Z</dcterms:modified>
</cp:coreProperties>
</file>