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Devaadhi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ఏర్పరచుకొంటివి నేర్పుతో మమ్ము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రాజ్యమందు రాజులన్ జేసి (2)         ||దేవాది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Yerparachukontivi Nerputho Mammu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Raajyamandu Raajulan Jesi (2)          ||Devaadhi Devaa||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శోధనగాధల కష్టములలో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దుఃఖములలో నే నేడ్వకుండా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Sodhana Gaadhala Kashtamulalo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Dukhamulalo Ne Nedvakunda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నాపై నిండార నింపి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ఓదార్చి నన్ను నీ దారినడుపు (2)         ||దేవాది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Naapai Nindaara Nimpi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Odaarchi Nannu Nee Daarinaduvu (2)          ||Devaadhi Devaa||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వత్సరము దయతోడ నింపున్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జాడలు సారము జల్లున్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Vathsaramu Dayathoda Nimpun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Jaadalu Saaramu Jallun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బీడునూ సారము చిలకన్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పర్వతము ఆనందించున్ (2)         ||దేవాది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Beedunu Saaramu Chilakan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Parvathamu Aanandinchun (2)          ||Devaadhi Devaa||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పరిశుద్ధ సంఘంబు యెదుట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సర్వశక్తిగల క్రీస్తుని యెదుట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Parishuddha Sanghambu Yeduta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Shakthigala Kreestuni Yeduta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నూతన గీతము పాడ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జేర్చితివి నన్ నీ జనమునందు (2)         ||దేవాది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Noothana Geethamu Paada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Jerchithivi Nan Nee Janamunandu (2)          ||Devaadhi 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దేవా ప్రభువుల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రాజా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Devaadhi Devaa Prabhuvula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 Halleluya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రక్తముతో విమోచించి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రక్తముతో సంపాదించి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Rakthamutho Vimochinchi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Rakthamutho Sampaadinchi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 ప్రజలతో జేర్చి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పాటన్ నా కొసగితివి (2)         ||దేవాది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 Prajalatho Jerchi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Paatan Naa Kosagithivi (2)          ||Devaadhi 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నావలో తుఫాను రేగ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భయపడకుడని అభయము నిచ్చి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Naavalo Thuphaanu Rega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Bhayapadakudani Abhayamu Nichchi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జయప్రదముగా నన్ను నడిపించి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జయజీవితము నా కొసగుచున్న (2)         ||దేవాది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Jayapradamugaa Nannu Nadipinchi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Jayajeevithamu Naa Kosaguchunna (2)          ||Devaadhi 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 పెట్టి నన్ ప్రేమతో పిలచి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నీ సొత్తుగా నన్ను జేసి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Peru Petti Nan Prematho Pilichi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Nee Sotthugaa Nannu Jesi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అరమర లేక నన్నాదరించి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దర్శనంబిచ్చితివి (2)         ||దేవాది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Aramara Leka Nannaadarinchi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Darshanambicchithivi (2)          ||Devaadhi Devaa||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పాత్రులం యిద్ధరణిలోన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 ఋణముల స్మరణను మాన్పి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Paathrula Yiddharanilona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 Runamula Smarananu Maanpi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2026-02-25T08:36:42Z</dcterms:created>
  <dcterms:modified xsi:type="dcterms:W3CDTF">2026-02-25T08:36:42Z</dcterms:modified>
</cp:coreProperties>
</file>