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నీవుగాక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Neevugaaka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గాక ఎవరున్నారు నాకు ఇలలో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మార్గము సత్యము నీవే నిత్యజీవము నీవే గదయ్యా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Neevu Gaaka Evarunnaaru Naaku Ilalo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Maargamu Sathyamu Neeve Nithyajeevamu Neeve Gadayyaa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ఘఫోరపాపముతో నిండిన నా హృదిని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మారిితివే నీదరి చేర్తితివే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హత్తుకొని ఎత్తుకొని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తల్లివలె నన్ను ఆదరించితివే నీవు!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అడుగులు తడబడిన - నా బ్రతుకు బాటలో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వేదకితివే నా వైపు తిరిగితివే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స్థిరపరచి - బలపరచి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తండ్రివలె నాకు ధైర్యమిచ్చితివే నీవు!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2026-08-11T18:38:56Z</dcterms:created>
  <dcterms:modified xsi:type="dcterms:W3CDTF">2026-08-11T18:38:56Z</dcterms:modified>
</cp:coreProperties>
</file>