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జన్మించెరా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Janmincheraa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జన్మించెరా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తమ్ముడా దేవుడవతారించేరా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Janmincheraa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Thammudaa Devudavathaarincheraa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ఓరె తమ్ముడా ఒరేయ్ ఒరేయ్ తమ్ముడా (4) 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Ore Thammuda Orey Orey Thammudaa (4) 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పెద్ద పెద్ద రాజులంతా నిద్దురలు పోవంగ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అర్దరాత్రి వేళ మనకు ముద్దుగ జన్మించెనయ్యా (2) 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Pedda Pedda Raajulantha Nidduralu Povanga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Ardharaathri Vela Manaku Mudduga Janminchenayya (2)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 గ్రామమందు బీద కన్య గర్భమందు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నాథుడు జన్మించెనయ్యా మేలుగ మనందరికి (2) 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Graamamandu Beeda Kanya Garbhamandu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Naathudu Janminchenayya Meluga Manandariki (2)        ||Yese||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2026-02-25T09:19:43Z</dcterms:created>
  <dcterms:modified xsi:type="dcterms:W3CDTF">2026-02-25T09:19:43Z</dcterms:modified>
</cp:coreProperties>
</file>