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పితా సుతా వరాత్మక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Pithaa Suthaa Varaathmaka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పితా, సుతా, వరాత్మక ! నిరంతరంబు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త్రియేక దేవ నామక ! ఘనంబు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Pithaa, Suthaa, Varaathmaka ! Nirantharambu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Thriyeka Deva Naamaka ! Ghanambu Neeke Sthothramu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2026-08-11T18:46:07Z</dcterms:created>
  <dcterms:modified xsi:type="dcterms:W3CDTF">2026-08-11T18:46:07Z</dcterms:modified>
</cp:coreProperties>
</file>