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మాకర్త గట్టి దుర్గము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Maakartha Gatti Durgamu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రక్షకుండు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మరొక్క డెవ్వడు?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Rakshakumdu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Marokka Devvadu?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అతండే గెల్పుపొందు.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Athamde Gelpupomdu.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ప్రపంచ మంతటన్ గ్రమ్ము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పిశాచు లేమి చేయు?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Prapamcha Mamthatan Grammu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Pishaachu Lemi Cheyu?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మమ్మెల్ల మింగనున్నను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మాకేల భీతివేయు?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Mammella Mimganunnanu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Maakela Bheethiveyu?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లోకాధిపుం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దుగ్రుండైనను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Lokaadhipum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Dugrumdainanu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దానేమి చేయు?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దీర్ఘుండె నతండు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Daanemi Cheyu?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Deerghumde Nathamdu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మాటలతోనే.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Nashimchu Maatalathone.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వాక్యంబు నిత్యమే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విరోధి వంచ లేడు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Vaakyambu Nithyame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Virodhi Vamcha Ledu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దైవాత్మ తోడగుం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 నిన్న నేడు రేపు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Daivaathma Thodagum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 Ninna Nedu Repu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కుటుంబము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కీర్తి, యాస్తి,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Kutumbamu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Keerthi, Yaasthi,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మాకర్త గట్టి దుర్గము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నమ్ము ఆయుధంబు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Maakartha Gatti Durgamu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Nammu Aayudhambu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ప్రాణంబు పోయినన్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నష్టంబు వానిదె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Praanambu Poyinan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Nashtambu Vaanide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రాజ్యంబు మాది యౌను.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Raajyambu Maadi Yaunu.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సంప్రాప్తమైన కష్టము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లన్నిటిని నణంచు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Sampraapthamaina Kashtamu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Lannitini Nanamchu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పాత శత్రు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వెంతో క్రూరుండు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Paatha Shathru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Vemtho Kroorumdu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తదాయుధము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లుపాయ శక్తులు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Thadaayudhamu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Lupaaya Shakthulu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అతం డసమానుండు.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Atham Dasamaanumdu.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మేమో నశించిపోదుము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శక్తి నిష్ఫలంబు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Memo Nashimchipodumu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Shakthi Nishphalambu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మాకై ప్రభుని శూరుండు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యుద్ధంబు చేసిపెట్టు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Maakai Prabhuni Shoorumdu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Yuddhambu Chesipettu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అతం డెవ్వండు?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Atham Devvamdu?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2026-08-11T18:41:32Z</dcterms:created>
  <dcterms:modified xsi:type="dcterms:W3CDTF">2026-08-11T18:41:32Z</dcterms:modified>
</cp:coreProperties>
</file>