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అడగక ముందే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Adagaka Mundhe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Padhe Padhe Nenu Paadukonaa Prathi Chota Nee Maata Naa Paatagaa Mari Mari Ne Chaatukonaa Manasantha Pulakinchani Saakshigaa Naa Jeevitha Gamanaaniki Gamyamu Neeve Chithikina Naa Gundeku Praanam Neeve (2)      ||Padhe Padhe||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Mamathala Maha Raajaa (Naa) Yesu Raajaa (4)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Adagaka Mundhe Akkaralerigi Avasaraalu Theerchina Aathmeeyudaa Endaru Unaa Bandhuvu Neeve Bandhaalanu Penchina Bhaagyavanthudaa (2) Avasaraalu Theerchina Aathmeeyudaa Bandhaalanu Penchina Bhaagyavanthudaa (2)       ||Mamathala||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Vela Akkuna Cheri Anuraagam Panchina Ammavu Neeve Naligina Vela Naa Dari Cheri Nammakaanni Penchina Naannavu Neeve (2) Anuraagam Panchina Ammavu Neeve Nammakaanni Penchina Naannavu Neeve (2)      ||Padhe Padhe||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అడగక ముందే అక్కరలెరిగి అవసరాలు తీర్చిన ఆత్మీయుడా ఎందరు ఉన్నా బంధువు నీవే బంధాలను పెంచిన భాగ్యవంతుడా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పదే పదే నేను పాడుకోనా ప్రతి చోట నీ మాట నా పాటగా మరి మరి నే చాటుకోనా మనసంతా పులకించని సాక్షిగా నా జీవిత గమనానికి గమ్యము నీవే చితికిన నా గుండెకు ప్రాణం నీవే (2)      ||పదే పదే||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మమతల మహా రాజా (నా) యేసు రాజా (4)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అడగక ముందే అక్కరలెరిగి అవసరాలు తీర్చిన ఆత్మీయుడా ఎందరు ఉన్నా బంధువు నీవే బంధాలను పెంచిన భాగ్యవంతుడా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అవసరాలు తీర్చిన ఆత్మీయుడా బంధాలను పెంచిన భాగ్యవంతుడా (2)       ||మమతల||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వేళ అక్కున చేరి అనురాగం పంచిన అమ్మవు నీవే నలిగిన వేళ నా దరి చేరి నమ్మకాన్ని పెంచిన నాన్నవు నీవే (2) అనురాగం పంచిన అమ్మవు నీవే నమ్మకాన్ని పెంచిన నాన్నవు నీవే (2)      ||పదే పదే||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Englisg Lyrics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Adagaka Mundhe Akkaralerigi Avasaraalu Theerchina Aathmeeyudaa Endaru Unaa Bandhuvu Neeve Bandhaalanu Penchina Bhaagyavanthudaa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2026-02-25T09:20:58Z</dcterms:created>
  <dcterms:modified xsi:type="dcterms:W3CDTF">2026-02-25T09:20:58Z</dcterms:modified>
</cp:coreProperties>
</file>