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స్తుతిపాత్రుడా స్తోత్రార్హుడా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Paathrudaa Sthothraarhudaa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స్తుతిపాత్రుడా స్తోత్రార్హుడా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స్తుతులందుకో పూజార్హుడా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Paathrudaa Sthothraarhudaa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Sthuthulanduko Poojaarhudaa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ఆకాశమందు నీవు తప్ప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నాకెవరున్నారు నా ప్రభు (2)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Aakaashamandu Neevu Thappa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Naakevarunnaaru Naa Prabhu (2)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శత్రువులు నను తరుముచుండగా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యాత్మ నాలో కృంగెనే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Shathruvulu Nanu Tharumuchundagaa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Yaathma Naalo Krungene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మనస్సు నీవైపు – త్రిప్పిన వెంటనే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 చేతినుండి విడిపించినావు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Manassu Neevaipu – Thrippina Ventane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 Chethi Nundi Vidpinchinaavu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కాపాడినావు (2) 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Kaapaadinaavu (2) 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స్నేహితులు నన్ను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దూరాన నిలిచేరు నా ప్రభూ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Snehithulu Nannu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Dooraana Nilicheru Naa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 ధ్యానమే – నా త్రోవకు వెలుగై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నిల్పెను నీ సన్నిధిలో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 Dhyaaname – Naa Throvaku Velugai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Nilpenu Nee Sannidhilo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సంఘములో (2) 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Sanghamulo (2)         ||Sthuthi||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2026-02-25T09:34:58Z</dcterms:created>
  <dcterms:modified xsi:type="dcterms:W3CDTF">2026-02-25T09:34:58Z</dcterms:modified>
</cp:coreProperties>
</file>