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ధనము నీ ఘనము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Dhanamu Nee Ghanamu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బలియాయె నీ పాపముల కేసువే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చెలువంగ ప్రభుకీయ చింతింతువా        ||నీ ధనము||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Baliyaaye Nee Paapamula Kesuve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Cheluvanga Prabhukeeya Chinthinthuvaa        ||Nee Dhanamu||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ధనము నీ ఘనము ప్రభు యేసుదే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దశమా భాగమునీయ వెనుదీతువా – వెనుదీతువా       ||నీ ధనము||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Dhanamu Nee Ghanamu Prabhu Yesude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Dashamaa Bhaagamuneeya Venudeethuvaa – Venudeethuvaa        ||Nee Dhanamu||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ధరలోన ధన ధాన్యముల నీయగా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కాపాడి రక్షింపగా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Dharalona Dhana Dhaanyamula Neeyagaa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Kaapaadi Rakshimpagaa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నాధుండు నీకీయగా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యేసు కొరకీయ వెనుదీతువా          ||నీ ధనము||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Naathundu Neekeeyagaa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Yesu Korakeeya Venudeethuvaa       ||Nee Dhanamu||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పాడిపంటలు ప్రభువు నీకీయగా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కూడు గుడ్డలు నీకు దయచేయగా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Paadipantalu Prabhuvu Neekeeyagaa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Koodu Guddalu Neeku Dayacheyagaa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వేడంగ ప్రభు యేసు నామంబును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గడువేల ప్రభుకీయ నో క్రైస్తవా        ||నీ ధనము||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Vedanga Prabhu Yesu Naamambunu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Gaduvela Prabhukeeya No Kraisthavaa         ||Nee Dhanamu||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 నీడలు గాలి వర్షంబులు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కలిగించె ప్రభు నీకు ఉచితంబుగా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 Needalu Gaali Varshambulu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Kaliginche Prabhu Neeku Uchithambugaa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 ధర పైని ప్రభు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 కొలది ప్రభున కర్పింపవా          ||నీ ధనము||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Veligincha Dhara Paini Prabhu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 Koladi Prabhuna Karpimpavaa         ||Nee Dhanamu||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కలిగించె సకలంబు సమృద్దిగా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తొలగించె పలుభాధ భరితంబులు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Kaliginche Sakalambu Samruddhigaa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Tholaginche Palu Baadha Bharithambulu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2026-02-25T09:34:56Z</dcterms:created>
  <dcterms:modified xsi:type="dcterms:W3CDTF">2026-02-25T09:34:56Z</dcterms:modified>
</cp:coreProperties>
</file>