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వినరె మనుజులార క్రీస్తుం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Vinare Manujulaara Kreesthung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కతన - *వ్రాలె లాజరు 1వినరె||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. పిదప మరియవచ్చి క్రీస్తు - *పదయుగమున “కొరిగి యేడ్చి = మొదట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Kathana - *Vraale Laajaru 1Vinare||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. Pidapa Mariyavachchi Kreesthu - *Padayugamuna “Korigi Yedchi = Modata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మార్త పలికినట్లు - “సుదతి పలికెను ||వినరె||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అపుడు కర్త వారిపలుకు - లాలకించి మదిని మూల్లి = కృపకుం బాత్రు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Maartha Palikinatlu - “Sudathi Palikenu ||Vinare||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Apudu Kartha Vaaripaluku - Laalakinchi Madini Moolli = Krupakun Baathru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రాలితోడ - నపుడు నడిచెను 1వినరె||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నడిచి లాజరుని సమాధి - కడకుం జేరి గుహను మూయం = బడిన రాయి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Raalithoda - Napudu Nadichenu 1Vinare||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Nadichi Laajaruni Samaadhi - Kadakun Jeri Guhanu Mooyan = Badina Raayi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తీయుండనుచుం - ప్రభువు చెప్పెను ||వినరె||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11... యేసుతోడ మార్తపలికె - నీ సమాధినునిచి నాల్గు = “వాసరంబులయ్యెం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Theeyundanuchun - Prabhuvu Cheppenu ||Vinare||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11... Yesuthoda Maarthapalike - Nee Samaadhinunichi Naalgu = “Vaasarambulayyen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గంపు - పట్టి యుండదా ||వినరె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12... దాని నమ్మి చూడుమని మ - హానుభావుం 'డాత్మబలము = "నూని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Gampu - Patti Yundadaa ||Vinare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12... Daani Nammi Choodumani Ma - Haanubhaavun 'Daathmabalamu = "Nooni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తండ్రికపుడు స్తోత్ర - మొనరంజేసెను ||వినరె||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 లాజరు సమాధినెడలి - రమ్ము లెమ్మటంచు *లోక = పూజితుండు మహా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Thandrikapudu Sthothra - Monaranjesenu ||Vinare||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 Laajaru Samaadhinedali - Rammu Lemmatanchu *Loka = Poojithundu Mahaa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 మరణమైనవాండు ప్రాణ - భరితుండగుచు లేచి వచ్చెం = *తరుణులధిక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15... కన వినంగ రాని యిట్టి - ఘన మహాద్భుతంబుం జూచి = జనులు క్రీస్తు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 Maranamainavaandu Praana - Bharithundaguchu Lechi Vachchen = *Tharunuladhika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15... Kana Vinangga Raani Yitti - Ghana Mahaadbhuthambun Joochi = Janulu Kreesthu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యేసునాధు - ననుసరించిరి ||వినరె||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16. కనుక మనము వానిం జేరు - కొని సుఖంబుం బడయవచ్చు = మనసు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Yesunaadhu - Nanusarinchiri ||Vinare||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16. Kanuka Manamu Vaanin Jeru - Koni Sukhambun Badayavachchu = Manasu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నిలిపి యతనియందు - *మనుట మేలగున్‌ ||1వినరె||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Nilipi Yathaniyandu - *Manuta Melagun ||1Vinare||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వినరె మనుజులార క్రీస్తుం - *డిలనుం జేయు ఘనములైన = పనులలోనం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జిత్రమొక్క - పని *వచించెద ||వినరె||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Vinare Manujulaara Kreesthun - *Dilanun Jeyu Ghanamulaina = Panulalonan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Jithramokka - Pani *Vachincheda 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మన మనంబు *లలరుచుండ - దినదినంబు ప్రభుని నిండు = ఘన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మహాద్భుతములు వినినం - *దనివిం దీరదు ||వినరె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Mana Manambu *Lalaruchunda - Dinadinambu Prabhuni Nindu = Ghana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Mahaadbhuthamulu Vininan - *Danivin Deeradu ||Vinare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ఇలను బేతనియపురంబు - గలదు మరియ మార్తలక్క = సెలియలందు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వాసముండి - 'రెలమితోడను ||వినరె||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Ilanu Bethaniyapurambu - Galadu Mariya Maarthalakka = Seliyalandu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Vaasamundi - 'Relamithodanu 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పరిమళంపు తైలమేసు - చరణములకుం బూసిన యీ = మరియ సోదరుండు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 - భరితుండయ్యెను ||వినరె||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Parimalampu Thailamesu - Charanamulakun Boosina Yee = Mariya Sodarundu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 - Bharithundayyenu 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వ్యాధిచేత లాజరుండు - బాధనొందుచుండం గ్రీస్తు = నాధుం బిలువనంపి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రపుడు - "నాతు లిరువురు ||వినరె||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Vyaadhichetha Laajarundu - Baadhanonduchundan Greesthu = Naadhun Biluvanampi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Rapudu - "Naathu Liruvuru 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తమ్ము డక్క సెలియలును బ్రి - యమ్ము తనకుం గలిగియుండ = నమ్మహాత్ముం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డైన క్రీస్తు "డరిగె నచటికి ||వినరె||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Thammu Dakka Seliyalunu Bri - Yammu Thanakun Galigiyunda = Nammahaathmun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Daina Kreesthu "Darige Nachatiki ||Vinare||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స్త్రీలు. "పోయె.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యేసువచ్చు టెటిగి మార్త - యెదురు గానుం బోయి తనదు = దోసిలొగ్గి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Sthreelu. "Poye.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Yesuvachchu Tetigi Maartha - Yeduru Gaanun Boyi Thanadu = Dosiloggi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మొక్కి ప్రభువు - తోడం బల్మెను ||వినరె||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కర్త నీకు దేవుండిచ్చు - ఘనబలమెటుగుదును సత్య = వర్తి విచట 'లేని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Mokki Prabhuvu - Thodan Balmenu ||Vinare||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Kartha Neeku Devundichchu - Ghanabalametugudunu Sathya = Varthi Vichata 'Leni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2026-08-11T18:42:15Z</dcterms:created>
  <dcterms:modified xsi:type="dcterms:W3CDTF">2026-08-11T18:42:15Z</dcterms:modified>
</cp:coreProperties>
</file>