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చూచితివే నా కన్నీటిని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Choochithive Naa Kanneetini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మరువలేనయ్యా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నేను… మరువలేనయ్యా నీ ప్రేమ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Maruvalenayyaa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Nenu… Maruvalenayyaa Nee Prema (3)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చూచితివే నా కన్నీటిని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తుడచితివే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Choochithive Naa Kanneetini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Thudachithive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లొంగిపోయిన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కృంగిపోయిన నా ఆత్మను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Longipoyina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Krungipoyina Naa Aathmanu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చేరదీసెనే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నన్ను… చేరదీసెనే నీ ప్రేమ          ||చూచితివే||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Cheradeesene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Nannu… Cheradeesene Nee Prema       ||Choochithive||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లోకమంతయూ నన్ను ద్వేషించినా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 బంధువులంతా నన్ను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Lokamanthayu Nannu Dweshinchinaa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 Bandhuvulanthaa Nannu Velivesinaa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చేరదీసెనే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నన్ను… చేరదీసెనే నీ ప్రేమ          ||చూచితివే||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Cheradeesene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Nannu… Cheradeesene Nee Prema       ||Choochithive||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ఒంటరితనం నన్ను వేధించినా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దరిద్రురాలై నన్ను అవమానించినా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Ontarithanam Nannu Vedhinchinaa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Daridruraalai Nannu Avamaaninchinaa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చేరదీసెనే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నన్ను… చేరదీసెనే నీ ప్రేమ          ||చూచితివే||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Cheradeesene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Nannu… Cheradeesene Nee Prema       ||Choochithive||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నన్ను పిలిచావయ్యా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వాక్కునిచ్చి స్వస్థపరచావయ్యా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Nannu Pilichaavayyaa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Vaakkunichchi Swasthaparachaavayyaa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2026-02-25T08:36:18Z</dcterms:created>
  <dcterms:modified xsi:type="dcterms:W3CDTF">2026-02-25T08:36:18Z</dcterms:modified>
</cp:coreProperties>
</file>