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కుతూహలం ఆర్భాటమే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Kuthoohalam Aarbhaatame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కుతూహలం ఆర్భాటమే – నా యేసుని సన్నిధిలో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ఆనందమానందమే – నా యేసుని సన్నిధిలో (2)          ||కుతూహలం||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Kuthoohalam Aarbhaatame Naa Yesuni Sannidhilo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Aanandamaanandame Naa Yesuni Sannidhilo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పాపమంత పోయెను – రోగమంత పోయెను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రక్తములో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Paapamantha Poyenu Rogamantha Poyenu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 Rakthamulo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క్రీస్తునందు జీవితం – కృప ద్వారా రక్షణ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 ఆత్మలో (2)                  ||కుతూహలం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Kreesthunandu Jeevitham Krupa Dvaaraa Rakshana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Parishudhdha Aathmalo (2)                          ||Kuthoohalam||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దేవాది దేవుడు – ప్రతిరోజు నివసించు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దేవాలయం మనమే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Devaadhi Devudu Prathi Roju Nivasinche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Devaalayam Nene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ఆత్మయైన దేవుడు – మన సొంతమాయెను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ఆశ్చర్యమాశ్చర్యమే (2)               ||కుతూహలం||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 Aina Devudu Mana Sonthamaayenu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Aascharyamaascharyame (2)                       ||Kuthoohalam||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శక్తినిచ్చు యేసు – జీవమిచ్చు యేసు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జయంపై జయం ఇచ్చును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Shakthi Nichchu Yesu Jeevamichchu Yesu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Jayampai Jayam Ichchunu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ఏకముగా కూడి – హోసన్నా పాడి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ఊరంతా చాటెదము (2)                      ||కుతూహలం||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Ekamugaa Koodi Hosanna Paadi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Ooranthaa Chaatedamu (2)                          ||Kuthoohalam||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2026-02-25T09:28:36Z</dcterms:created>
  <dcterms:modified xsi:type="dcterms:W3CDTF">2026-02-25T09:28:36Z</dcterms:modified>
</cp:coreProperties>
</file>