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He’ll not let my soul be lost;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promises shall last;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by Him at such a cost,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Savior loves me so,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life He bled and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Justice has been satisfied;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with Him to endless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‘Till our faith is turned to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comes at last!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Savior loves me so,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fear my faith will fail,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Admin. by Musicservices.org. All rights reserved.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CCLI Song #7016161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tempter would prevail,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could never keep my hold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life’s fearful path;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love is often cold;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must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Savior loves me so,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He saves are His delight,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will hold me fast;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in His holy sight,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hold me fast.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2026-08-24T07:33:59Z</dcterms:created>
  <dcterms:modified xsi:type="dcterms:W3CDTF">2026-08-24T07:33:59Z</dcterms:modified>
</cp:coreProperties>
</file>