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దేవుని సన్నిధిని కనబడను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Devuni Sannidhini Kanabadanu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దేవుని సన్నిధిని - కనబడను నీవు సిద్ధపడుమా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Devuni Sannidhini - Kanabadanu Neevu Siddhapadumaa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యౌవనములో - నీ హృదయమును - సంతృప్తిగా - నుండనిమ్ము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అయితే వీటిని బట్టి దేవుడు - తీర్పులోనికి - తెచ్చు నిన్ను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Yauvanamulo - Nee Hrudayamunu - Santhrupthigaa - Nundanimmu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Ayithe Veetini Batti Devudu - Theerpuloniki - Thechchu Ninnu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దుర్దినంబులు రాకముందే - వాటిలో సంతోషము లేదని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చెప్పుసమయము రాకమునుపే - సృష్టికర్తను స్మరియించుమా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Durdinambulu Raakamunde - Vaatilo Santhoshamu 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Cheppusamayamu Raakamunupe - Srushtikarthanu Smariyinchumaa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యౌవన జీవితమును బట్టి - తృణీకారము నొందకుమా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ప్రభువును బోలి నడచుకొనుమా - మాదిరి కరముగా జీవించుమా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Yauvana Jeevithamunu Batti - Thruneekaaramu Nondakumaa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Prabhuvunu Boli Nadachukonumaa - Maadiri Karamugaa Jeevinchumaa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వినయ విధేయత కలిగి యుండి - ఒకరి నొకరు యోగ్యులుగా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మన్నన చేయుచు పరుల కార్యముల - స్వకార్యముల వలె భావించుమా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Vinaya Vidheyatha Kaligi Yundi - Okari Nokaru Yogyulugaa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Mannana Cheyuchu Parula Kaaryamula - Svakaaryamula Vale Bhaavinchumaa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 సంతోష సమాధానము - దీర్ఘ శాంత దయాళుత్వము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మంచితనము సాత్వీక విశ్వాసము - కలిగి యుండి జీవించుమా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 Santhosha Samaadhaanamu - Deergha Shaantha Dayaaluthvamu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Manchithanamu Saathveeka Vishvaasamu - Kaligi Yundi Jeevinchumaa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మేలు చేయుట యందు నీవు - విసుగక యుండుము యెల్లప్పుడు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సహనముతో ప్రభు సేవ చేసిన - ఫలము ననుభవించెదవు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Melu Cheyuta Yandu Neevu - Visugaka Yundumu Yellappudu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Sahanamutho Prabhu Seva Chesina - Phalamu Nanubhavinchedavu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పాటలు పాడుచు - ఎల్లప్పుడు ప్రభు రాకడకై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ఉల్లమునందు సంతసించుచు - పాడుము ప్రభునకు హల్లె 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Paatalu Paaduchu - Ellappudu Prabhu Raakadakai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Ullamunandu Santhasinchuchu - Paadumu Prabhunaku Halle Looyaa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2026-08-11T18:52:00Z</dcterms:created>
  <dcterms:modified xsi:type="dcterms:W3CDTF">2026-08-11T18:52:00Z</dcterms:modified>
</cp:coreProperties>
</file>