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చేతితో నన్ను పట్టుకో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Chethitho Nannu Pattuko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చేతితో నన్ను పట్టుకో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నన్ను నడుపు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Chethitho Nannu Pattuko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Nannu Nadupu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శిల్పి చేతిలో శిలను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అనుక్షణము నన్ను చెక్కుము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Shilpi Chethilo Shilanu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Anukshanamu Nannu Chekkumu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లోయలోన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సంచరించినా భయములేదు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Loyalona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Sancharinchinaa Bhayamu Ledu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వాక్యం శక్తిగలది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త్రోవకు నిత్యవెలుగు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 Shakthigaladi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Throvaku Nithya Velugu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ఘోరపాపిని నేను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ఊభిలో పడియుంటిని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Ghorapaapini Nenu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Oobhilo Padiyuntini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లేవనెత్తుము శుద్దిచేయుము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పొందనిమ్ము నీదు ప్రేమను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Levaneththumu Shudhdhi Cheyumu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Pondanimmu Needu Premanu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భువిలో రాజు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హృదిలో శాంతి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Bhuvilo Raaju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Hrudilo Shaanthi Neeve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కుమ్మరించుము నీదు ఆత్మను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జీవితాంతము సేవ చేసెదన్ (2)    ||నీ చేతితో||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Kummarinchumu Needu Aathmanu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Jeevithaanthamu Seva Chesedan (2)        ||Nee Chethitho||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2026-02-25T09:27:53Z</dcterms:created>
  <dcterms:modified xsi:type="dcterms:W3CDTF">2026-02-25T09:27:53Z</dcterms:modified>
</cp:coreProperties>
</file>