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దేవుడవు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Devudavu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నీవే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Neeve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దేవుడవు ఆరాధింతును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రాజువు కీర్తించెదను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Devudavu Aaraadhinthunu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Raajuvu Keerthinchedanu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మరణమును జయించిన మృత్యుంజయుడవు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మరణమునుండి జీవముకు నను దాటించావు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Maranamunu Jayinchina Mruthyunjayudavu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Maranamunundi Jeevamuku Nanu Dhaatinchaavu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పరలోకమునుండి వెలుగుగా వచ్చి మార్గము చూపితివి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చీకటినుండి వెలుగునకు నను నడిపించావు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Paralokamunundi Veluguga Vachchi Maargamu Choopithivi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Cheekatinundi velugunaku Nanu Nadipinchaavu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మహిమా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ప్రభావము రాజునకే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 Mahima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 Prabhaavamu Raajunake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నీవే నీవే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Neeve Neeve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పాపిని నను కరుణించిన కరుణామయుడవు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నీ కృపచే నను రక్షించావు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Paapini Nanu Karuninchina Karunaamayudavu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Nee Krupache Nanu Rakshinchaavu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కలువరిలో మరణించి నీ ప్రేమను చూపితివి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పాపమును క్షమియించి నను విడిపించావు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Kaluvarilo Maraninchi Nee Premanu Choopithivi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Paapamunu Kshamiyinchi Nanu Vidipinchaavu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మహిమా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హోసన్నా ప్రభావము రాజునకే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 Mahima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Hosanna Prabhaavamu Raajunake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2026-02-25T09:28:22Z</dcterms:created>
  <dcterms:modified xsi:type="dcterms:W3CDTF">2026-02-25T09:28:22Z</dcterms:modified>
</cp:coreProperties>
</file>