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Our Hope in Life and Death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is His grace and goodness known?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our great Redeemer’s blood.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holds our faith when fears arise?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stands above the stormy trial?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sends the waves that bring us nigh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the shore, the rock of Christ?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springs eternal;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ever we confess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our hope in life and death!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Unto the grave, what shall we sing?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“Christ, He lives; Christ, He lives!”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what reward will heaven bring?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Everlasting life with Him.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we will rise to meet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sin and death will be destroyed,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 will feast in endless joy,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Christ is ours forevermore.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our hope in life and death?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alone, Christ alone.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springs eternal;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ever we confess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our hope in life and death!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springs eternal;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ever we confess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our hope in life and death!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©2020 Getty Music Publishing (BMI) / Messenger Hymns (BMI) / Jordan Kauflin Music (BMI) / Matthew Merker Music (BMI) / Getty Music Hymns and Songs (ASCAP) / Love Your Enemies Publishing (ASCAP) / adm at MusicServices.org CCLI # 7147502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our only confidence?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our souls to Him belong.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holds our days within His hand?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comes, apart from His command?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what will keep us to the end?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love of Christ, in which we stand.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hope springs eternal;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sing hallelujah!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ever we confess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our hope in life and death!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truth can calm the troubled soul?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good, God is good.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2026-08-24T07:33:26Z</dcterms:created>
  <dcterms:modified xsi:type="dcterms:W3CDTF">2026-08-24T07:33:26Z</dcterms:modified>
</cp:coreProperties>
</file>