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హాయి లోకమా ప్రభువచ్చెన్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Haayi Lokamaa Prabhuvachchen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హాయి, లోకమా! ప్రభువచ్చెన్‌ 3. పాప దుఃఖంబులెల్లను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అంగీకరించుమో నివృత్తి. జేయును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Haayi, Lokamaa! Prabhuvachchen 3. Paapa Duhkhambulellanu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Anggeekarinchumo Nivruththi. Jeyunu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పాపాత్ములెల్ల రేసునున్‌ రక్షణ్య సుఖక్షేమముల్‌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కీర్తించి పాడుండీ. సదా వ్యాపించును.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Paapaathmulella Resunun Rakshanya Sukhakshemamul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Keerthinchi Paadundee. Sadaa Vyaapinchunu.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హాయి రక్షకుండు ఏలును 4. సునీతి సత్యకృపలన్‌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సాతాను రాజ్యమున్‌ రాజ్యంబు నేలును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Haayi Rakshakundu Elunu 4. Suneethi Sathyakrupalan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Saathaanu Raajyamun Raajyambu Nelunu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నశింపంజేసి మా యేసే భూజనులార మైొక్కుండీ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జయంబు నొందును. స్తోత్రార్దుండాయెనే.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Nashimpanjesi Maa Yese Bhoojanulaara Maiokkundee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Jayambu Nondunu. Sthothraardundaayene.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2026-08-11T18:42:07Z</dcterms:created>
  <dcterms:modified xsi:type="dcterms:W3CDTF">2026-08-11T18:42:07Z</dcterms:modified>
</cp:coreProperties>
</file>