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దిద్దుము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Diddumu Chinna Praayamu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వాసిగా నే బాప లోకపు – వాసుడ నో నాయనా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దాసులలో నొకనిగా నను జెసి కావుము నాయనా            ||నన్ను||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Vaasigaa Ne Baapa Lokapu – Vaasuda No Naayanaa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Daasulalo Nokanigaa Nanu Jesi Kaavumu Naayanaa        ||Nannu||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దిద్దుము చిన్న ప్రాయము – సన్నుతుండగు నాయనా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కన్న తండ్రి వనుచు నేను – నిన్ను చేరితి నాయనా        ||నన్ను||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Diddumu Chinna Prayamu – Sannuthundagu Naayanaa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Kanna Thandri Vanuchu Nenu – Ninnu Cherithi Naayanaa        ||Nannu||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దూరమునకు బోయి నీ దరి – జేర నైతిని నాయనా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కారు మూర్ఖపు పిల్లనై కా – రడవి దిరిగితి నాయనా            ||నన్ను||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Dooramunaku Boyi Nee Dari – Jera Naithini Naayanaa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Kaaru Moorkhapu Pillanai Kaa – Radavi Dirigithi Naayanaa        ||Nannu||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మార్గము లేదు నాలో – మరణ పాత్రుండ నాయనా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వంచితుండ నైతిని ప్ర-పంచమందున నాయనా            ||నన్ను||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Maargamu Ledu Naalo – Marana Paathrunda Naayanaa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Vanchithunda Naithini Pra-panchamanduna Naayanaa        ||Nannu||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 మారులు తప్పిపోతిని – మేలు గానక నాయనా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చాల మొరల నాలకించుము – జాలిగల నా నాయనా            ||నన్ను||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Chaala Maarulu Thappipothini – Melu Gaanaka Naayanaa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Chaala Morala Naalakinchumu – Jaaligala Naa Naayanaa        ||Nannu||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 మంతయు బాడుచేసి- కాన నైతిని నాయనా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జ్ఞానము గల తండ్రి మంచు – జ్ఞప్తి వచ్చెను నాయనా            ||నన్ను||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Gnaana Manthayu Baadu Chesi – Kaana Naithini Naayanaa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Gnaanamu Gala Thandri Vanchu – Gnapthi Vachchenu Naayanaa        ||Nannu||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కొద్ది నరుడను దిద్ది నను నీ – యొద్ద జేర్చుము నాయనా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యొద్ద జేర్చి బుద్ధి చెప్పుము – మొద్దు నైతిని నాయనా            ||నన్ను||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Koddi Narudanu Diddi Nanu Nee – Yodda Jerchumu Naayanaa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Yodda Jerchi Buddhi Cheppumu – Moddu Naithini Naayanaa        ||Nannu||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ఎక్కడను నీవంటి మార్గము – నెరుగ నైతిని నాయనా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రెక్క చాటున నన్ను జేర్చి – చక్కపరచుము నాయనా            ||నన్ను||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Ekkadanu Neevanti Maargamu – Neruga Naithini  Naayanaa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Rekka Chaatuna Nannu Jerchi – Chakkaparachumu Naayanaa        ||Nannu||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శత్రువగు సాతాను నన్ను – మిత్రు జేయను నాయనా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యెన్నో సూత్రములు గల్పించెను నా – నేత్రముల కో నాయనా            ||నన్ను||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Shathruvagu Saathaanu Nannu – Mithru Jeyanu Nayanaa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Yenno Soothramulu Galpinchenu Naa – Nethramula Ko Naayanaa        ||Nannu||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2026-02-25T09:26:36Z</dcterms:created>
  <dcterms:modified xsi:type="dcterms:W3CDTF">2026-02-25T09:26:36Z</dcterms:modified>
</cp:coreProperties>
</file>