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నిండిన మా రాజా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Nindina Maa Raajaa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గిరిపైన చూపిన మాదిరిని - మరువక సొంపుగ చేసితివి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అక్కరగా మనము లోబడిన - చక్కగా మనలను పాలించును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Giripaina Choopina Maadirini - Maruvaka Sompuga Chesithivi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Akkaragaa Manamu Lobadina - Chakkagaa Manalanu Paalinchunu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పాలించును యేసు పాలించును - చక్కగా మనలను పాలించును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Paalinchunu Yesu Paalinchunu - Chakkagaa Manalanu Paalinchunu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భూమ్యాకాశములు పట్టని - వ్యోమపీఠుడు భువికి వచ్చెన్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నీతితో రాజ్యము నేలుటకు - జ్యోతితోడ లోన - వచ్చునేసు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Bhoomyaakaashamulu Pattani - Vyomapeethudu Bhuviki Vachchen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Neethitho Raajyamu Nelutaku - Jyothithoda Lona - Vachchunesu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వచ్చునేసు నేడు వచ్చునేసు - జ్యోతితోడ లోన వచ్చునేసు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Vachchunesu Nedu Vachchunesu - Jyothithoda Lona Vachchunesu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పాట చాటింపన్ - ఆశతో నిన్నాహ్వానింపన్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ఫలము లనేకము లర్పించన్ - ఎల్లరిలోన - ప్రవేశించుము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Paata Chaatimpan - Aashatho Ninnaahvaanimpan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Phalamu Lanekamu Larpinchan - Ellarilona - Praveshinchumu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ప్రవేశించుము ప్రవేశించుము - ఎల్లరిలోన - ప్రవేశించుము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Praveshinchumu Praveshinchumu - Ellarilona - Praveshinchumu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మహిమతో నిండిన మా రాజా - మహిమతో తిరిగి వచ్చువాడా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శరీరమును దాని క్రియలెల్లను - ఆశతో వాక్యముచే - తొలగించుము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Mahimatho Nindina Maa Raajaa - Mahimatho Thirigi Vachchuvaadaa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Shareeramunu Daani Kriyalellanu - Aashatho Vaakyamuche - Tholaginchumu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తొలగించుము వచ్చి తొలగించుము - ఆశతో వాక్యముచే - తొలగించుము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Tholaginchumu Vachchi Tholaginchumu - Aashatho Vaakyamuche - Tholaginchumu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ఆకస ఆసనమును వీడి - లోకమునుజూడ వచ్చితివి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ఇంపుగ వాసము చేయుటకు - సొంపుగ లోన - ప్రవేశింపుము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Aakasa Aasanamunu Veedi - Lokamunujooda Vachchithivi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Impuga Vaasamu Cheyutaku - Sompuga Lona - Praveshimpumu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ప్రవేశింపుము ప్రవేశింపుము - సొంపుగ లోన - ప్రవేశింపుము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Praveshimpumu Praveshimpumu - Sompuga Lona - Praveshimpumu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గుడారమున వసియించితివి - తోడ నిలచితివి మేఘమువలె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కొఱతలేక జనుల నడిపితివి - వాక్య ప్రకారము - కోరి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Gudaaramuna Vasiyinchithivi - Thoda Nilachithivi Meghamuvale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Korathaleka Janula Nadipithivi - Vaakya Prakaaramu - Kori Rammu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కోరి రమ్ము నేడు కోరి రమ్ము - వాక్య ప్రకారము - కోరి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Kori Rammu Nedu Kori Rammu - Vaakya Prakaaramu - Kori Rammu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ఇశ్రాయేలీయులతో నేగితివి - ఎజ్రాతోడనే యుంటివి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సొలొమోను గుడిలో వసియించితివి - కాలమెల్ల మాతో - నుండుము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Ishraayeleeyulatho Negithivi - Ejraathodane Yuntivi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Solomonu Gudilo Vasiyinchithivi - Kaalamella Maatho - Nundumu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నుండుము మాతో నుండుము - కాలమెల్ల మాతో - నుండుము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Nundumu Maatho Nundumu - Kaalamella Maatho - Nundumu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2026-08-11T18:51:19Z</dcterms:created>
  <dcterms:modified xsi:type="dcterms:W3CDTF">2026-08-11T18:51:19Z</dcterms:modified>
</cp:coreProperties>
</file>