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కాలంబుల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Kaalambula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దట్టమైన కృపను దరి జేర్చ నాకిచ్చి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పట్టయు నిలచియుండు – ప్రభుడ వంచు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Dattamaina Krupanu Dari Jercha Naakichchi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Pattayu Nilachiyundu – Prabhuda Vanchu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గట్టడచే గడ – ముట్టుదనుక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పట్టుకొలది నిన్ను – బ్రస్తుతింతు      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Gattadache Gada – Muttudanuka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Pattukoladi Ninnu – Brasthuthinthu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కారుణ్య నిధి వీవు – కఠినాత్ముడను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భూరి శుద్ధుడ వీవు – పాపి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Kaarunya Nidhi Veevu – Katinaathmudanu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Bhoori Shudhdhuda Veevu – Paapi Nenu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 భాగ్యుడ వీవు – జగతిలో నాకన్న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దారిద్రుడే లేడు – తరచి చూడ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 Bhaagyuda Veevu – Jagathilo Naakanna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Daaridrude Ledu – Tharachi Chooda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 సద్గుణముల – సంపన్నుడవు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దుర్గుణ సం – చారి,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 Sadgunamula – Sampannudavu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Durguna Sam – Chaari, Nenu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 – నే రీతి సేవింతు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 మెన్నక ప్రోవ – నెర నమ్మితి       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 – Ne Reethi Sevinthu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 Mennaka Prova – Nera Nammithi 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కాలంబుల – నున్న యెహోవా 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నెన్నదరంబయో – కన్న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Kaalambula – Nunna Yehovaa 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Nennadarambayo – Kanna Thandri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వన్నె కెక్కిన మోక్ష – వాసాళి సన్నుతు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లున్నతమై యుండ – మున్నె నీకు    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Vanne Kekkina Moksha – Vaasaali Sannuthu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Lunnathamai Yunda – Munne Neeku  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బ్రకటన సేయ – నిఖిల లోకములను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బన్నుగ జేసిన – బలుడ వీవె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Brakatana Seya – Nikhila Lokamulanu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Bannuga Jesina – Baluda Veeve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 లోకంబుల – నుడుగక కరుణా 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పన్నతతో నేలు – ప్రభుడ వీవె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 Lokambula – Nudugaka Karunaa 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Pannathatho Nelu – Prabhuda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జీవుల నెరిగి – యాహార మిచ్చుచు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నున్న సర్వజ్ఞుo – 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Jeevula Nerigi – Yaahaara Michchuchu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Nunna Sarvagnun – 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 శక్యముగాక – ఉన్న లక్షణముల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సన్నుతించుటకు నే – జాలుదునా      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 Shakyamugaaka – Unna Lakshanamula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Sannuthinchutaku Ne – Jaaludunaa  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పుట్టింప నీవంచు – బోషింప నీవంచు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గిట్టింప నీవంచు – గీర్తింతును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Puttimpa Neevanchu – Boshimpa Neevanchu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Gittimpa Neevanchu – Geerthinthunu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నట్టి పనికి మాలి – నట్టి మానవుల 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రక్షింప బా – ధ్యుండ వంచు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Natti Paniki Maali – Natti Maanavula 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Rakshimpa Baa – dhyunda Vanchu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2026-02-25T09:16:38Z</dcterms:created>
  <dcterms:modified xsi:type="dcterms:W3CDTF">2026-02-25T09:16:38Z</dcterms:modified>
</cp:coreProperties>
</file>