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 మదిలో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 Madilo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మన జీవం…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ప్రభువే మన దెైవం (2)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Mana Jeevam…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Prabhuve Mana Daivam (2)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నమ్మితే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నమ్మకున్నచో శిక్షయే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Nammithe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Nammakunnacho Shikshaye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ఎత్తబడే గుంపులో నీవు ఉంటావో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విడువబడే రొంపిలో నీవు ఉంటావో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Eththabade Gumpulo Neevu Untaavo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Viduvabade Rompilo Neevu Untaavo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నీవు తేల్చుకో…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అనుకూల సమయము (2)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Neevu Thelchuko…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Anukoola Samayamu (2) 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 మదిలో స్వీకరించాను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నామములో రక్షణ పొందాను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 Madilo Sweekarinchaanu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Naamamulo Rakshana Pondaanu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నేనే కాను… నాలో నా యేసే…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Nene Kaanu… Naalo Naa Yese…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 Hallelujah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 హల్లెలూయ    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 Hallelujah  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పాతవి గతియించెను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క్రొత్తవి మొదలాయెను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Paathavi Gathiyinchenu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Kroththavi Modalaayenu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హృదయింలో రారాజు జన్మించె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పాపం తొలగి పోయెను – నా దుుఃఖం కరిగి పోయెను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Hrudayamlo Raaraaju Janminche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 Tholagipoyenu – Naa Dukham Karigipoyenu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జీవం…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ప్రభువే నా దెైవం (2)   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Jeevam…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Prabhuve Naa Daivam (2)       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పాపం తొలగాలన్నా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దుుఃఖం కరగాలన్నా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 Tholagaalannaa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Dukham Karagaalannaa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నీ మదిలోకి స్వీకరించాలి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నామములోనే రక్షణ పొందాలి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Ne Madiloki Sweekarinchaali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Naamamulone Rakshana Pondaali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2026-02-25T09:19:08Z</dcterms:created>
  <dcterms:modified xsi:type="dcterms:W3CDTF">2026-02-25T09:19:08Z</dcterms:modified>
</cp:coreProperties>
</file>