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పువ్వుకింత పరిమళమా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Puvvukintha Parimalamaa</a:t>
            </a:r>
            <a:endParaRPr lang="en-US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పువ్వుకింత పరిమళమా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Puvvukintha Parimalamaa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రోజుకింత అందమా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Rojukintha Andamaa (2)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వూస్తున్నది ఉదయాన్నే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Voosthunnadi Udayaanne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రాలిపోతున్నది త్వరలోనే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Raalipothunnadi Thvaralone (2)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ఓ చిన్న పువ్వు తన జీవితంలో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 Chinna Puvvu Thana Jeevithamlo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పరిమళాన్ని ఇస్తుందయ్యా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Parimalaanni Isthundhayyaa (2)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పువ్వు కంటే మరి గొప్పగా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Puvvu Kante Mari Goppagaa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చేసిన నీలో ఆ పరిమళముందా (2) ||పువ్వు||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Chesina Neelo Aa Parimalamundaa (2) ||Puvvu||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ఒక నాడు యేసు మన పాపమునకై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Oka Naadu Yesu Mana Paapamunakai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పరిమళాన్ని వెదజల్లెను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Parimalaanni Vedajallenu (2)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యేసు మరణం నీ కోసమేనని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Yesu Maranam Nee Kosamenani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ఇకనైనా గమనించవా (2) ||పువ్వు||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Ikanainaa Gamaninchavaa (2) ||Puvvu||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అతి చిన్న ఆయువు ప్రతి పువ్వు కలిగి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Athi Chinna Aayuvu Prathi Puvvu Kaligi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అందరిని ఆకర్షించెను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Andarini Aakarshinchenu (2)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బహుకాలము బ్రతికి బహు జనులను పిలిచి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Bahukaalamu Brathiki Bahu Janulanu Pilichi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సువార్తను వెదజల్లవా (2) ||పువ్వు||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Suvaarthanu Vedajallavaa (2) ||Puvvu||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2026-08-31T23:44:46Z</dcterms:created>
  <dcterms:modified xsi:type="dcterms:W3CDTF">2026-08-31T23:44:46Z</dcterms:modified>
</cp:coreProperties>
</file>