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Joyful Joyful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art giving and forgiving,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 blessing, ever blest,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well-spring of the joy of living,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ocean depth of happy rest!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our Father, Christ our brother,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who live in love are thine;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teach us how to love each other,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lift us to the joy divine.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Mortals, join the mighty chorus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which the morning stars began;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divine is reigning o'er 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binding all within its span.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 singing, march we onward,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victors in the midst of strife;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joyful music leads us sunward,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triumph song of life.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Joyful, joyful, we adore thee,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of glory, Lord of love;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hearts unfold like flowers before thee,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opening to the sun above.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Melt the clouds of sin and sadness;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drive the dark of doubt away.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Giver of immortal gladness,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fill us with the light of day!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thy works with joy surround thee,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earth and heaven reflect thy rays,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stars and angels sing around thee,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center of unbroken praise.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Field and forest, vale and mountain,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flowery meadow, flashing sea,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chanting bird and flowing fountain,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call us to rejoice in thee.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2026-02-25T09:18:23Z</dcterms:created>
  <dcterms:modified xsi:type="dcterms:W3CDTF">2026-02-25T09:18:23Z</dcterms:modified>
</cp:coreProperties>
</file>