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శిష్యులకు నెరుక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Shishyulaku Neruka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శిష్యులకు - నెరుక జేసిన - భవిష్యోక్తులు వినరే = కైససయన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గర ప్రాంతములను - ఘనుండు చేరి తన - గతి మతిం దలంచుచు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Shishyulaku - Neruka Jesina - Bhavishyokthulu Vinare = Kaisasayana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Gara Praanthamulanu - Ghanundu Cheri Thana - Gathi Mathin Dalanchuchu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యెరూషలే మనెడి - పురమునం దన కింక - కలిగెడు దుఃఖములు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దురితాత్ములు యూ - దులు కడు బాధలు - పరచి తన్ను సిలు - వను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Yerooshale Manedi - Puramunan Dana Kingka - Kaligedu Duhkhamulu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Durithaathmulu Yoo - Dulu Kadu Baadhalu - Parachi Thannu Silu - Vanu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చంపుదు రని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Champudu Rani ||Yesu||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నీతి బోధకు ల - నేకులు పెద్దలు - ఖ్యాతిగ నర్చకులు = అతరిందన నప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హాస్యము లాడుచుం - బోతరించి యుమి - వేతుర టంచును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Neethi Bodhaku La - Nekulu Peddalu - Khyaathiga Narchakulu = Atharindana Napa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Haasyamu Laaduchun - Botharinchi Yumi - Vethura Tanchunu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మనుజ కుమారుండు - మరణమై సమా - ధిని వేయంగంబడున్‌ = దన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రంగ మూండవ - దినమునం బునరు - త్ధానమొంది ద - రృన మిడు మికని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Manuja Kumaarundu - Maranamai Samaa - Dhini Veyanggambadun = Dana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Rangga Moondava - Dinamunan Bunaru - Thdhaanamondi Da - Rruna Midu Mikani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2026-08-11T18:42:26Z</dcterms:created>
  <dcterms:modified xsi:type="dcterms:W3CDTF">2026-08-11T18:42:26Z</dcterms:modified>
</cp:coreProperties>
</file>