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రాజాధి రాజ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Raajaadhi Raaja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రాజాధి రాజ రవి కోటి తేజ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రమణీయ సామ్రాజ్య పరిపాలక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Raajaadhi Raaja Ravi Koti Theja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Ramaneeya Saamraajya Paripaalaka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విడువని కృప నాలో స్థాపించెనే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సీయోనులో నున్న స్తుతుల సింహాసనమును (2)        ||రాజాధి||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Viduvani Krupa Naalo Sthaapinchene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Seeyonulo Nunna Sthuthula Simhaasanmunu (2)       ||Raajaadhi||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వర్ణనకందని పరిపూర్ణమైన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స్వరూపమును – నా కొరకే త్యాగము చేసి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Varnanakandani Paripoornamaina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Swaroopamunu – Naa Korake Thyaagamu Chesi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 సత్యములతో కాపాడుచున్నావు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దినమెల్ల నీ కీర్తి మహిమలను – నేను ప్రకటించెద (2)        ||రాజాధి||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 Sathyamulatho Kaapaaduchunnaavu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Dinamella Nee Keerthi Mahimalanu – Nenu Prakatincheda (2)       ||Raajaadhi||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ఊహలకందని ఉన్నతమైన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ఉద్దేశములను – నా యెడల సఫలపరచి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Oohalakandani Unnathamaina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Uddeshamulanu Naa Yedala Saphalaparachi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ఊరేగించుచున్నావు విజయోత్సవముతో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నీ కన్నా తోడెవ్వరు – లేరు ఈ ధరణిలో (2)        ||రాజాధి||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Ooreginchuchunnaavu Vijayothsavamutho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Nee Kanna Thodevvaru – Leru Ee Dharanilo (2)       ||Raajaadhi||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మకుటము ధరించిన మహారాజువై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సౌభాగ్యమును – నా కొరకే సిద్ధపరచితివి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Makutamu Dharinchina Maharaajuvai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Soubhaagyamunu – Naa Korake Siddhaparachithivi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పరిశుద్ధమైన మార్గములో నడిచి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సాక్షినై కాంక్షతో పాడెద – స్తోత్ర సంకీర్తనలే (2)        ||రాజాధి||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Parishuddhamaina Maargamulo Nadichi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Saakshinai Kaankshatho Paadeda – Sthothra Samkeerthanale (2)       ||Raajaadhi||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2026-02-25T09:15:16Z</dcterms:created>
  <dcterms:modified xsi:type="dcterms:W3CDTF">2026-02-25T09:15:16Z</dcterms:modified>
</cp:coreProperties>
</file>