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పోవగన్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Povagan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పోవగన్‌ - దేవుని సన్నిధి - జీవుడు చేరున్‌ || జీవము పోవగన్‌||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Povagan - Devuni Sannidhi - Jeevudu Cherun || Jeevamu Povagan||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పుష్పము రాలగన్‌ -బాప్పము లేలన్‌ = బుష్పమువాడిన - ‘ ఫలమగున్‌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జీవము పోవగన్‌||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Pushpamu Raalagan -Baappamu Lelan = Bushpamuvaadina - ‘ Phalamagun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Jeevamu Povagan||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మొందగ - నిద్దుర పోవుటే = రోదనముండదు - బాధముగించెన్‌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జీవము పోవగన్‌||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Mondaga - Niddura Povute = Rodanamundadu - Baadhamuginchen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Jeevamu Povagan||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నష్టము భావమై కష్టము దీరున్‌ = ఇష్టముతో ప్రభు - యింటను జేర్చును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జీవము పోవగన్‌||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Nashtamu Bhaavamai Kashtamu Deerun = Ishtamutho Prabhu - Yintanu Jerchunu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Jeevamu Povagan||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జీవించున్‌ || జీవము పోవగన్‌||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Jeevinchun || Jeevamu Povagan||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యేసుండు - దాసుండు లేచున్‌ = “భాసుర గృహమున - వాసము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చేయున్‌ || జీవము పోవగన్‌||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Yesundu - Daasundu Lechun = “Bhaasura Gruhamuna - Vaasamu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Cheyun || Jeevamu Povagan||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2026-08-11T18:44:53Z</dcterms:created>
  <dcterms:modified xsi:type="dcterms:W3CDTF">2026-08-11T18:44:53Z</dcterms:modified>
</cp:coreProperties>
</file>