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రక్షకుడా మాదు స్వతంత్రమైన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Rakshakudaa Maadu Svathanthramaina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మార్గం సత్యం జీవమై - మమ్ము కున్కక కాపాడుచు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అరచేతిలో మమ్ము చెక్కియున్నవాడా - మంచిగొల్ల బోయుడా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Maargan Sathyan Jeevamai - Mammu Kunkaka Kaapaaduchu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Arachethilo Mammu Chekkiyunnavaadaa - Manchigolla Boyudaa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ఆశ్చర్యకరుడ నీవే - మంచి - ఆలోచన కర్తయు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బలుడైన దేవుడు నిత్యుడగు తండ్రి సమాధాన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Aashcharyakaruda Neeve - Manchi - Aalochana Karthayu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Baludaina Devudu Nithyudagu Thandri Samaadhaana Prabhuvu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పాడను - మహా - సత్యాత్మ వరమీయను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న్యాయము తీర్చుట కేతెంచువాడా - నిల్వక రారమ్మయా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Paadanu - Mahaa - Sathyaathma Varameeyanu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Nyaayamu Theerchuta Kethenchuvaadaa - Nilvaka Raarammayaa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 రక్షకుడా ..ఆ ..ఆ 2మాదు స్వతంత్రమైన దేవా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 Rakshakudaa ..Aa ..Aa 2Maadu Svathanthramaina Devaa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ఎల్లపుడు మేము నిన్నే స్తోత్రించుచుండు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Ellapudu Memu Ninne Sthothrinchuchundu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యిదియే .... సుందర రక్షకుడా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Yidiye .... Sundara Rakshakudaa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రాజాధిరాజా నీవే ..ఆ ..ఆ (2) మా - షారోను రోజ నీవే ..ఆ ..ఆ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త్వరగా వత్తుననిన గొప్ప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Raajaadhiraajaa Neeve ..Aa ..Aa (2) Maa - Shaaronu Roja Neeve ..Aa ..Aa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Thvaragaa Vaththunanina Goppa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నరుల మమ్ము జూడుమా ..ఆ ..ఆ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Narula Mammu Joodumaa ..Aa ..Aa (1)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వ్యాధిగ్రస్తుల వైద్యుడా - యూద - గోత్రమున బుట్టితి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నార్తురాలైన నాయీను విధవ - కుమారుని లేపితివి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Vyaadhigrasthula Vaidyudaa - Yooda - Gothramuna Buttithi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Naarthuraalaina Naayeenu Vidhava - Kumaaruni Lepithivi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రత్నవర్ణ వదనుడా - యూద - కన్య మరియ కాత్మజా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మన్నించి పరమున జేర్చువాడా - మమ్ము బ్రేమజూడు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Rathnavarna Vadanudaa - Yooda - Kanya Mariya Kaathmajaa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Manninchi Paramuna Jerchuvaadaa - Mammu Bremajoodu 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నాకము పట్టలేని - వాడా - లోకమునకు వచ్చితీ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జీవప్రాణమిచ్చి దాహము తీర్చితివి - హీనునిలో నుండుమా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Naakamu Pattaleni - Vaadaa - Lokamunaku Vachchithee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Jeevapraanamichchi Daahamu Theerchithivi - Heenunilo Nundumaa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2026-08-11T18:47:59Z</dcterms:created>
  <dcterms:modified xsi:type="dcterms:W3CDTF">2026-08-11T18:47:59Z</dcterms:modified>
</cp:coreProperties>
</file>