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యేసురాజా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Yesuraajaa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యేసురాజా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యేలినవాడా నా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Yesuraajaa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Yelinavaadaa Naa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చేరాలని నీతో ఉండాలని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వలచానయ్యా – నీవు నా సొంతం (2)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Cheraalani Neetho Undaalni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Valachaanayyaa – Neevu Naa Sontham (2)  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నే వింటిని – ప్రాణం సొమ్మసిల్లెనేసయ్యా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ముఖము నే చూచితిని – మనసానందమాయేనా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Ne Vintini – Praanam Sommasillenesayyaa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Mukhamu Ne Choochithini – Manasaanandamaayenaa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రుచి చూచితి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వశమైతిని యేసయ్యా (2)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Ruchi Choochithi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Vashamaithine Yesayyaa (2)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నే పట్టుకొని – నీతో నడవాలనుంది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భుజమును నేనానుకొని – నీతో బ్రతకాలనుంది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Ne Pattukoni – Neetho Nadavaalanundi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Bhujamunu Nenaanukoni – Neetho Brathakaalanundi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హత్తుకొని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ఒడిలోన నిదురించాలని ఉందయ్యా (2)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Haththukoni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Odilona Nidurinchaalani Undayyaa (2)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2026-02-25T09:27:18Z</dcterms:created>
  <dcterms:modified xsi:type="dcterms:W3CDTF">2026-02-25T09:27:18Z</dcterms:modified>
</cp:coreProperties>
</file>