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స్తుతియించు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427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గంభీర ధ్వనితో మ్రోగెడి తాళముతో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తంబుర నాట్యముతో తంతి వాద్యముతో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Gambheera Dhwanitho Mrogedi Thaalamutho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Thambura Naatyamutho Thanthi Vaadyamutho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జీవమున్న ప్రతి ప్రాణి ఆయనను స్తుతియించు         ||ఆత్మతోను||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Jeevamunna Prathi Praani Aayananu Sthuthiyinchu        ||Aathmathonu||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స్తుతియించు – ప్రభువును ఘనపరచు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దేవుని సేవించు – యేసుని పూజించు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Sthuthiyinchu – Prabhuvunu Ghanaparachu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Devuni Sevinchu – Yesuni Poojinchu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ఆలోచనకర్త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బలవంతుడైన నిత్యుడగు తండ్రి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 Aalochanakartha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Balavanthudaina Nithyudagu Thandri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సమాధానకర్త అయిన రారాజును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ఆత్మతోను సత్యముతోను – బలముతోను మనసుతోను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 Kartha Aina Raaraajunu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Aathmathonu Sathyamuthonu – Balamuthonu Manasuthonu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కరములు తట్టి కేకలు వేసి – గంతులు వేసి నాట్యము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కలిగున్నదంతటితోను యెహోవాను స్తుతియించు         ||యెహోవాను||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Karamulu Thatti Kekalu Vesi – Ganthulu Vesi Naatyamu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Kaligunnadanthatithonu Yehovaanu Sthuthiyinchu        ||Yehovaanu||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మహిమలు ఆయనను స్తుతియించు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భూలోక సంపూర్ణత ఆయనను స్తుతియించు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Mahimalu Aayananu Sthuthiyinchu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Bhooloka Sampoornatha Aayananu Sthuthiyinchu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చేతి క్రియలన్ని ఆయనను స్తుతియించు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పిల్లనగ్రోవితో ఆయనను స్తుతియించు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Chethi Kriyalanni Aayananu Sthuthiyinchu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Pillanagrovitho Aayananu Sthuthiyinchu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చేతులెత్తి పరిశుద్ధ సన్నిధిలో                ||ఆత్మతోను||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Chethuleththi Parishudhdha Sannidhilo                   ||Aathmathonu||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స్వరమండలముతో ఆయనను స్తుతియించు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సితార స్వరములతో ఆయనను స్తుతియించు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Swaramandalamutho Aayananu Sthuthiyinchu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Sithaara Swaramulatho Aayananu Sthuthiyinchu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2026-02-25T09:22:40Z</dcterms:created>
  <dcterms:modified xsi:type="dcterms:W3CDTF">2026-02-25T09:22:40Z</dcterms:modified>
</cp:coreProperties>
</file>