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స్తుతులకు పాత్రుడా (ఆరాధన)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Sthuthulaku Paathrudaa Aaraadhana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మా నిరీక్షణకర్తవు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నమ్మదగినవాడవు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Maa Nireekshanakarthavu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Nammadaginavaadavu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మా అతిశయము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విలువ పెట్టి కొన్నావు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Maa Athishayamu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Viluva Petti Konnaavu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మీతో మేము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ఏకాత్మయై యున్నాము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Meetho Memu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Ekaathmayai Yunnaamu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అక్షయమగు కిరీటము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ధరియింపజేయువాడవు నీవే (2)    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Akshayamagu Kireetamu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Dhariyimpajeyuvaadavu Neeve (2)      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స్తుతులకు పాత్రుడా – ఘనతకు అర్హుడా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నిలచువాడా – నీకే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Sthuthulaku Paathrudaa – Ghanathaku Arhudaa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Nilachuvaadaa – Neeke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త్వరలో రానున్న – మా మెస్సయ్యా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గెలచిన మా విమోచకుడా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Thvaralo Raanunna – Maa Messayyaa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Gelachina Maa Vimochakudaa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చేసెదం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అజేయుడా మా ప్రభూ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Chesedam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Ajeyudaa Maa Prabhu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 సత్య దేవుడా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మా రాజువు (2)            ||స్తుతులకు||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Advitheeya Sathya Devudaa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Maa Raajuvu (2)            ||Sthuthulaku||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నీతియు సమాధానము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ఆనందము నీ రాజ్యము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Neethiyu Samaadhanamu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Aanandamu Nee Raajyamu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సిలువయే మాకు శక్తి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సిలువయే మాకు బలము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Siluvaye Maaku Shakthi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Siluvaye Maaku Balamu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ఆత్మానుసారమైన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నవీన జీవితమునిచ్చితివి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Aathmaanusaaramaina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Naveena Jeevithamunichchithivi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నియమము ద్వారా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మరణము నుండి విడిపించితివి (2)    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Niyamamu Dwaaraa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Maranamu Nundi Vidipinchithivi (2)      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2026-02-25T09:22:18Z</dcterms:created>
  <dcterms:modified xsi:type="dcterms:W3CDTF">2026-02-25T09:22:18Z</dcterms:modified>
</cp:coreProperties>
</file>