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Alas and Did My Savior Bleed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drops of grief can ne’er repay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debt of love I owe: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Here, Lord, I give myself away,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‘Tis all that I can do.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Alas, and did my Savior bleed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did my Sovereign die?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Would He devote that sacred Head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such a worm as I?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Was it for crimes that I had done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groaned upon the tree?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Amazing pity! grace unknown!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love beyond degree!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 might the sun in darkness hide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shut his glories in,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Christ, the Mighty Maker died,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man the creature’s sin.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Thus might I hide my blushing face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While His dear Cross appears,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Dissolve my heart in thankfulness,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melt my eyes to tears.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2026-08-24T07:33:05Z</dcterms:created>
  <dcterms:modified xsi:type="dcterms:W3CDTF">2026-08-24T07:33:05Z</dcterms:modified>
</cp:coreProperties>
</file>